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5" r:id="rId3"/>
    <p:sldMasterId id="2147483690" r:id="rId4"/>
  </p:sldMasterIdLst>
  <p:notesMasterIdLst>
    <p:notesMasterId r:id="rId22"/>
  </p:notesMasterIdLst>
  <p:sldIdLst>
    <p:sldId id="256" r:id="rId5"/>
    <p:sldId id="265" r:id="rId6"/>
    <p:sldId id="266" r:id="rId7"/>
    <p:sldId id="268" r:id="rId8"/>
    <p:sldId id="267" r:id="rId9"/>
    <p:sldId id="257" r:id="rId10"/>
    <p:sldId id="258" r:id="rId11"/>
    <p:sldId id="259" r:id="rId12"/>
    <p:sldId id="260" r:id="rId13"/>
    <p:sldId id="261" r:id="rId14"/>
    <p:sldId id="269" r:id="rId15"/>
    <p:sldId id="263" r:id="rId16"/>
    <p:sldId id="270" r:id="rId17"/>
    <p:sldId id="264" r:id="rId18"/>
    <p:sldId id="271" r:id="rId19"/>
    <p:sldId id="272" r:id="rId20"/>
    <p:sldId id="273"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478"/>
    <a:srgbClr val="FFC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7" d="100"/>
          <a:sy n="77" d="100"/>
        </p:scale>
        <p:origin x="-200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406E90-0156-DD42-AEEB-5C9FA4179CFF}" type="datetimeFigureOut">
              <a:rPr lang="en-US" smtClean="0"/>
              <a:t>12/8/16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F281E4-992C-F44D-B521-A57C7EBA8ADF}" type="slidenum">
              <a:rPr lang="en-US" smtClean="0"/>
              <a:t>‹#›</a:t>
            </a:fld>
            <a:endParaRPr lang="en-US"/>
          </a:p>
        </p:txBody>
      </p:sp>
    </p:spTree>
    <p:extLst>
      <p:ext uri="{BB962C8B-B14F-4D97-AF65-F5344CB8AC3E}">
        <p14:creationId xmlns:p14="http://schemas.microsoft.com/office/powerpoint/2010/main" val="166922054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34852" indent="-282635" eaLnBrk="0" hangingPunct="0">
              <a:defRPr sz="2400">
                <a:solidFill>
                  <a:schemeClr val="tx1"/>
                </a:solidFill>
                <a:latin typeface="Arial" charset="0"/>
                <a:ea typeface="ＭＳ Ｐゴシック" charset="0"/>
              </a:defRPr>
            </a:lvl2pPr>
            <a:lvl3pPr marL="1130541" indent="-226108" eaLnBrk="0" hangingPunct="0">
              <a:defRPr sz="2400">
                <a:solidFill>
                  <a:schemeClr val="tx1"/>
                </a:solidFill>
                <a:latin typeface="Arial" charset="0"/>
                <a:ea typeface="ＭＳ Ｐゴシック" charset="0"/>
              </a:defRPr>
            </a:lvl3pPr>
            <a:lvl4pPr marL="1582758" indent="-226108" eaLnBrk="0" hangingPunct="0">
              <a:defRPr sz="2400">
                <a:solidFill>
                  <a:schemeClr val="tx1"/>
                </a:solidFill>
                <a:latin typeface="Arial" charset="0"/>
                <a:ea typeface="ＭＳ Ｐゴシック" charset="0"/>
              </a:defRPr>
            </a:lvl4pPr>
            <a:lvl5pPr marL="2034974" indent="-226108" eaLnBrk="0" hangingPunct="0">
              <a:defRPr sz="2400">
                <a:solidFill>
                  <a:schemeClr val="tx1"/>
                </a:solidFill>
                <a:latin typeface="Arial" charset="0"/>
                <a:ea typeface="ＭＳ Ｐゴシック" charset="0"/>
              </a:defRPr>
            </a:lvl5pPr>
            <a:lvl6pPr marL="2487191" indent="-226108" eaLnBrk="0" fontAlgn="base" hangingPunct="0">
              <a:spcBef>
                <a:spcPct val="0"/>
              </a:spcBef>
              <a:spcAft>
                <a:spcPct val="0"/>
              </a:spcAft>
              <a:defRPr sz="2400">
                <a:solidFill>
                  <a:schemeClr val="tx1"/>
                </a:solidFill>
                <a:latin typeface="Arial" charset="0"/>
                <a:ea typeface="ＭＳ Ｐゴシック" charset="0"/>
              </a:defRPr>
            </a:lvl6pPr>
            <a:lvl7pPr marL="2939407" indent="-226108" eaLnBrk="0" fontAlgn="base" hangingPunct="0">
              <a:spcBef>
                <a:spcPct val="0"/>
              </a:spcBef>
              <a:spcAft>
                <a:spcPct val="0"/>
              </a:spcAft>
              <a:defRPr sz="2400">
                <a:solidFill>
                  <a:schemeClr val="tx1"/>
                </a:solidFill>
                <a:latin typeface="Arial" charset="0"/>
                <a:ea typeface="ＭＳ Ｐゴシック" charset="0"/>
              </a:defRPr>
            </a:lvl7pPr>
            <a:lvl8pPr marL="3391624" indent="-226108" eaLnBrk="0" fontAlgn="base" hangingPunct="0">
              <a:spcBef>
                <a:spcPct val="0"/>
              </a:spcBef>
              <a:spcAft>
                <a:spcPct val="0"/>
              </a:spcAft>
              <a:defRPr sz="2400">
                <a:solidFill>
                  <a:schemeClr val="tx1"/>
                </a:solidFill>
                <a:latin typeface="Arial" charset="0"/>
                <a:ea typeface="ＭＳ Ｐゴシック" charset="0"/>
              </a:defRPr>
            </a:lvl8pPr>
            <a:lvl9pPr marL="3843840" indent="-22610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30A0A8A-61C5-3F42-AD85-8687280CBFAC}" type="slidenum">
              <a:rPr lang="en-US" sz="1200"/>
              <a:pPr eaLnBrk="1" hangingPunct="1"/>
              <a:t>11</a:t>
            </a:fld>
            <a:endParaRPr lang="en-US" sz="1200"/>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xfrm>
            <a:off x="686591" y="4342464"/>
            <a:ext cx="5484818" cy="411604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buFontTx/>
              <a:buChar char="•"/>
            </a:pP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E18C74F-84DE-9D4A-B052-536C38A82B25}" type="datetimeFigureOut">
              <a:rPr lang="en-US" smtClean="0"/>
              <a:pPr/>
              <a:t>12/8/16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0133B9-DDBD-6D43-87A1-82E644544ED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18C74F-84DE-9D4A-B052-536C38A82B25}" type="datetimeFigureOut">
              <a:rPr lang="en-US" smtClean="0"/>
              <a:pPr/>
              <a:t>12/8/16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0133B9-DDBD-6D43-87A1-82E644544ED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18C74F-84DE-9D4A-B052-536C38A82B25}" type="datetimeFigureOut">
              <a:rPr lang="en-US" smtClean="0"/>
              <a:pPr/>
              <a:t>12/8/16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0133B9-DDBD-6D43-87A1-82E644544ED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658938" y="1600200"/>
            <a:ext cx="6837362" cy="3200400"/>
            <a:chOff x="1045" y="1008"/>
            <a:chExt cx="4307" cy="2016"/>
          </a:xfrm>
        </p:grpSpPr>
        <p:sp>
          <p:nvSpPr>
            <p:cNvPr id="5" name="Oval 3"/>
            <p:cNvSpPr>
              <a:spLocks noChangeArrowheads="1"/>
            </p:cNvSpPr>
            <p:nvPr/>
          </p:nvSpPr>
          <p:spPr bwMode="hidden">
            <a:xfrm flipH="1">
              <a:off x="4392" y="1008"/>
              <a:ext cx="960" cy="96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914400" fontAlgn="base">
                <a:spcBef>
                  <a:spcPct val="0"/>
                </a:spcBef>
                <a:spcAft>
                  <a:spcPct val="0"/>
                </a:spcAft>
                <a:defRPr/>
              </a:pPr>
              <a:endParaRPr lang="en-US" altLang="en-US" smtClean="0">
                <a:solidFill>
                  <a:srgbClr val="000000"/>
                </a:solidFill>
                <a:latin typeface="Times New Roman" pitchFamily="18" charset="0"/>
                <a:cs typeface="ＭＳ Ｐゴシック" charset="0"/>
              </a:endParaRPr>
            </a:p>
          </p:txBody>
        </p:sp>
        <p:sp>
          <p:nvSpPr>
            <p:cNvPr id="6" name="Oval 4"/>
            <p:cNvSpPr>
              <a:spLocks noChangeArrowheads="1"/>
            </p:cNvSpPr>
            <p:nvPr/>
          </p:nvSpPr>
          <p:spPr bwMode="hidden">
            <a:xfrm flipH="1">
              <a:off x="3264" y="1008"/>
              <a:ext cx="960" cy="96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914400" fontAlgn="base">
                <a:spcBef>
                  <a:spcPct val="0"/>
                </a:spcBef>
                <a:spcAft>
                  <a:spcPct val="0"/>
                </a:spcAft>
                <a:defRPr/>
              </a:pPr>
              <a:endParaRPr lang="en-US" altLang="en-US" smtClean="0">
                <a:solidFill>
                  <a:srgbClr val="000000"/>
                </a:solidFill>
                <a:latin typeface="Times New Roman" pitchFamily="18" charset="0"/>
                <a:cs typeface="ＭＳ Ｐゴシック" charset="0"/>
              </a:endParaRPr>
            </a:p>
          </p:txBody>
        </p:sp>
        <p:sp>
          <p:nvSpPr>
            <p:cNvPr id="7" name="Oval 5"/>
            <p:cNvSpPr>
              <a:spLocks noChangeArrowheads="1"/>
            </p:cNvSpPr>
            <p:nvPr/>
          </p:nvSpPr>
          <p:spPr bwMode="hidden">
            <a:xfrm flipH="1">
              <a:off x="2136" y="1008"/>
              <a:ext cx="960" cy="960"/>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914400" fontAlgn="base">
                <a:spcBef>
                  <a:spcPct val="0"/>
                </a:spcBef>
                <a:spcAft>
                  <a:spcPct val="0"/>
                </a:spcAft>
                <a:defRPr/>
              </a:pPr>
              <a:endParaRPr lang="en-US" altLang="en-US" smtClean="0">
                <a:solidFill>
                  <a:srgbClr val="000000"/>
                </a:solidFill>
                <a:latin typeface="Times New Roman" pitchFamily="18" charset="0"/>
                <a:cs typeface="ＭＳ Ｐゴシック" charset="0"/>
              </a:endParaRPr>
            </a:p>
          </p:txBody>
        </p:sp>
        <p:sp>
          <p:nvSpPr>
            <p:cNvPr id="8" name="Oval 6"/>
            <p:cNvSpPr>
              <a:spLocks noChangeArrowheads="1"/>
            </p:cNvSpPr>
            <p:nvPr/>
          </p:nvSpPr>
          <p:spPr bwMode="hidden">
            <a:xfrm flipH="1">
              <a:off x="2136" y="2064"/>
              <a:ext cx="960" cy="960"/>
            </a:xfrm>
            <a:prstGeom prst="ellipse">
              <a:avLst/>
            </a:prstGeom>
            <a:solidFill>
              <a:schemeClr val="accent2"/>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914400" fontAlgn="base">
                <a:spcBef>
                  <a:spcPct val="0"/>
                </a:spcBef>
                <a:spcAft>
                  <a:spcPct val="0"/>
                </a:spcAft>
                <a:defRPr/>
              </a:pPr>
              <a:endParaRPr lang="en-US" altLang="en-US" smtClean="0">
                <a:solidFill>
                  <a:srgbClr val="000000"/>
                </a:solidFill>
                <a:latin typeface="Times New Roman" pitchFamily="18" charset="0"/>
                <a:cs typeface="ＭＳ Ｐゴシック" charset="0"/>
              </a:endParaRPr>
            </a:p>
          </p:txBody>
        </p:sp>
        <p:sp>
          <p:nvSpPr>
            <p:cNvPr id="9" name="Oval 7"/>
            <p:cNvSpPr>
              <a:spLocks noChangeArrowheads="1"/>
            </p:cNvSpPr>
            <p:nvPr/>
          </p:nvSpPr>
          <p:spPr bwMode="hidden">
            <a:xfrm flipH="1">
              <a:off x="1045" y="2064"/>
              <a:ext cx="960" cy="96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914400" fontAlgn="base">
                <a:spcBef>
                  <a:spcPct val="0"/>
                </a:spcBef>
                <a:spcAft>
                  <a:spcPct val="0"/>
                </a:spcAft>
                <a:defRPr/>
              </a:pPr>
              <a:endParaRPr lang="en-US" altLang="en-US" smtClean="0">
                <a:solidFill>
                  <a:srgbClr val="000000"/>
                </a:solidFill>
                <a:latin typeface="Times New Roman" pitchFamily="18" charset="0"/>
                <a:cs typeface="ＭＳ Ｐゴシック" charset="0"/>
              </a:endParaRPr>
            </a:p>
          </p:txBody>
        </p:sp>
        <p:sp>
          <p:nvSpPr>
            <p:cNvPr id="10" name="Oval 8"/>
            <p:cNvSpPr>
              <a:spLocks noChangeArrowheads="1"/>
            </p:cNvSpPr>
            <p:nvPr/>
          </p:nvSpPr>
          <p:spPr bwMode="hidden">
            <a:xfrm flipH="1">
              <a:off x="4392" y="2064"/>
              <a:ext cx="960" cy="960"/>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914400" fontAlgn="base">
                <a:spcBef>
                  <a:spcPct val="0"/>
                </a:spcBef>
                <a:spcAft>
                  <a:spcPct val="0"/>
                </a:spcAft>
                <a:defRPr/>
              </a:pPr>
              <a:endParaRPr lang="en-US" altLang="en-US" smtClean="0">
                <a:solidFill>
                  <a:srgbClr val="000000"/>
                </a:solidFill>
                <a:latin typeface="Times New Roman" pitchFamily="18" charset="0"/>
                <a:cs typeface="ＭＳ Ｐゴシック" charset="0"/>
              </a:endParaRPr>
            </a:p>
          </p:txBody>
        </p:sp>
      </p:grpSp>
      <p:sp>
        <p:nvSpPr>
          <p:cNvPr id="92172" name="Rectangle 12"/>
          <p:cNvSpPr>
            <a:spLocks noGrp="1" noChangeArrowheads="1"/>
          </p:cNvSpPr>
          <p:nvPr>
            <p:ph type="ctrTitle"/>
          </p:nvPr>
        </p:nvSpPr>
        <p:spPr>
          <a:xfrm>
            <a:off x="685800" y="1219200"/>
            <a:ext cx="7772400" cy="1933575"/>
          </a:xfrm>
        </p:spPr>
        <p:txBody>
          <a:bodyPr anchor="b"/>
          <a:lstStyle>
            <a:lvl1pPr algn="r">
              <a:defRPr sz="4400"/>
            </a:lvl1pPr>
          </a:lstStyle>
          <a:p>
            <a:r>
              <a:rPr lang="en-US"/>
              <a:t>Click to edit Master title style</a:t>
            </a:r>
          </a:p>
        </p:txBody>
      </p:sp>
      <p:sp>
        <p:nvSpPr>
          <p:cNvPr id="92173" name="Rectangle 13"/>
          <p:cNvSpPr>
            <a:spLocks noGrp="1" noChangeArrowheads="1"/>
          </p:cNvSpPr>
          <p:nvPr>
            <p:ph type="subTitle" idx="1"/>
          </p:nvPr>
        </p:nvSpPr>
        <p:spPr>
          <a:xfrm>
            <a:off x="2057400" y="3505200"/>
            <a:ext cx="6400800" cy="1752600"/>
          </a:xfrm>
        </p:spPr>
        <p:txBody>
          <a:bodyPr/>
          <a:lstStyle>
            <a:lvl1pPr marL="0" indent="0" algn="r">
              <a:buFont typeface="Wingdings" pitchFamily="2" charset="2"/>
              <a:buNone/>
              <a:defRPr/>
            </a:lvl1pPr>
          </a:lstStyle>
          <a:p>
            <a:r>
              <a:rPr lang="en-US"/>
              <a:t>Click to edit Master subtitle style</a:t>
            </a:r>
          </a:p>
        </p:txBody>
      </p:sp>
      <p:sp>
        <p:nvSpPr>
          <p:cNvPr id="11" name="Rectangle 9"/>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12" name="Rectangle 10"/>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13" name="Rectangle 11"/>
          <p:cNvSpPr>
            <a:spLocks noGrp="1" noChangeArrowheads="1"/>
          </p:cNvSpPr>
          <p:nvPr>
            <p:ph type="sldNum" sz="quarter" idx="12"/>
          </p:nvPr>
        </p:nvSpPr>
        <p:spPr/>
        <p:txBody>
          <a:bodyPr/>
          <a:lstStyle>
            <a:lvl1pPr>
              <a:defRPr smtClean="0"/>
            </a:lvl1pPr>
          </a:lstStyle>
          <a:p>
            <a:pPr>
              <a:defRPr/>
            </a:pPr>
            <a:fld id="{B58AE615-5E26-9F4E-BD15-9D5AAD03A72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89470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2478B38B-4557-7B40-9812-F4AE3CC843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715912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D0AA7A0F-C210-9C48-AD28-8C410672CFB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353436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92894078-ACD3-E443-BA9D-66A134C3C26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643438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251E4236-386B-D44B-AC93-9328AA0D227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097426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1"/>
          <p:cNvSpPr>
            <a:spLocks noGrp="1" noChangeArrowheads="1"/>
          </p:cNvSpPr>
          <p:nvPr>
            <p:ph type="sldNum" sz="quarter" idx="12"/>
          </p:nvPr>
        </p:nvSpPr>
        <p:spPr>
          <a:ln/>
        </p:spPr>
        <p:txBody>
          <a:bodyPr/>
          <a:lstStyle>
            <a:lvl1pPr>
              <a:defRPr/>
            </a:lvl1pPr>
          </a:lstStyle>
          <a:p>
            <a:pPr>
              <a:defRPr/>
            </a:pPr>
            <a:fld id="{9C45BC24-EE54-0140-B060-BB8FC23626E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727542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1"/>
          <p:cNvSpPr>
            <a:spLocks noGrp="1" noChangeArrowheads="1"/>
          </p:cNvSpPr>
          <p:nvPr>
            <p:ph type="sldNum" sz="quarter" idx="12"/>
          </p:nvPr>
        </p:nvSpPr>
        <p:spPr>
          <a:ln/>
        </p:spPr>
        <p:txBody>
          <a:bodyPr/>
          <a:lstStyle>
            <a:lvl1pPr>
              <a:defRPr/>
            </a:lvl1pPr>
          </a:lstStyle>
          <a:p>
            <a:pPr>
              <a:defRPr/>
            </a:pPr>
            <a:fld id="{788133D3-18EF-0642-84D5-67B49EC9829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73250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85BA2C57-FB88-F84B-8403-6121B3762CA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41293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18C74F-84DE-9D4A-B052-536C38A82B25}" type="datetimeFigureOut">
              <a:rPr lang="en-US" smtClean="0"/>
              <a:pPr/>
              <a:t>12/8/16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0133B9-DDBD-6D43-87A1-82E644544EDF}"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83A6D416-2866-EA47-B240-B592E8102D5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538607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D88CBB43-3122-DF41-B5C3-1EE3BDDE0D6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106984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62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62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9FE3E7C7-60B2-184E-938A-DA3127068CB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42605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pPr lvl="0"/>
            <a:endParaRPr lang="en-US" noProof="0" smtClean="0"/>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93F7C7A5-494A-CA4F-B3C9-AD1F5C1A94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925742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6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1"/>
          <p:cNvSpPr>
            <a:spLocks noGrp="1" noChangeArrowheads="1"/>
          </p:cNvSpPr>
          <p:nvPr>
            <p:ph type="sldNum" sz="quarter" idx="12"/>
          </p:nvPr>
        </p:nvSpPr>
        <p:spPr>
          <a:ln/>
        </p:spPr>
        <p:txBody>
          <a:bodyPr/>
          <a:lstStyle>
            <a:lvl1pPr>
              <a:defRPr/>
            </a:lvl1pPr>
          </a:lstStyle>
          <a:p>
            <a:pPr>
              <a:defRPr/>
            </a:pPr>
            <a:fld id="{A125F4A9-9134-904C-A5B6-DE231064E2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763082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311700" y="593366"/>
            <a:ext cx="8520599" cy="763500"/>
          </a:xfrm>
          <a:prstGeom prst="rect">
            <a:avLst/>
          </a:prstGeom>
        </p:spPr>
        <p:txBody>
          <a:bodyPr lIns="91425" tIns="91425" rIns="91425" bIns="91425" anchor="t"/>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93" name="Shape 93"/>
          <p:cNvSpPr txBox="1">
            <a:spLocks noGrp="1"/>
          </p:cNvSpPr>
          <p:nvPr>
            <p:ph type="body" idx="1"/>
          </p:nvPr>
        </p:nvSpPr>
        <p:spPr>
          <a:xfrm>
            <a:off x="311700" y="1536633"/>
            <a:ext cx="8520599" cy="4555199"/>
          </a:xfrm>
          <a:prstGeom prst="rect">
            <a:avLst/>
          </a:prstGeom>
        </p:spPr>
        <p:txBody>
          <a:bodyPr lIns="91425" tIns="91425" rIns="91425" b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 name="Shape 94"/>
          <p:cNvSpPr txBox="1">
            <a:spLocks noGrp="1"/>
          </p:cNvSpPr>
          <p:nvPr>
            <p:ph type="sldNum" idx="10"/>
          </p:nvPr>
        </p:nvSpPr>
        <p:spPr>
          <a:xfrm>
            <a:off x="8472488" y="6218238"/>
            <a:ext cx="549275" cy="523875"/>
          </a:xfrm>
        </p:spPr>
        <p:txBody>
          <a:bodyPr lIns="91425" tIns="91425" rIns="91425" bIns="91425" anchor="ctr">
            <a:noAutofit/>
          </a:bodyPr>
          <a:lstStyle>
            <a:lvl1pPr>
              <a:spcBef>
                <a:spcPts val="0"/>
              </a:spcBef>
              <a:defRPr/>
            </a:lvl1pPr>
          </a:lstStyle>
          <a:p>
            <a:pPr>
              <a:defRPr/>
            </a:pPr>
            <a:fld id="{BA9F2FA0-21DF-9045-8EEC-A129B0C138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58934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658938" y="1600200"/>
            <a:ext cx="6837362" cy="3200400"/>
            <a:chOff x="1045" y="1008"/>
            <a:chExt cx="4307" cy="2016"/>
          </a:xfrm>
        </p:grpSpPr>
        <p:sp>
          <p:nvSpPr>
            <p:cNvPr id="5" name="Oval 3"/>
            <p:cNvSpPr>
              <a:spLocks noChangeArrowheads="1"/>
            </p:cNvSpPr>
            <p:nvPr/>
          </p:nvSpPr>
          <p:spPr bwMode="hidden">
            <a:xfrm flipH="1">
              <a:off x="4392" y="1008"/>
              <a:ext cx="960" cy="96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914400" fontAlgn="base">
                <a:spcBef>
                  <a:spcPct val="0"/>
                </a:spcBef>
                <a:spcAft>
                  <a:spcPct val="0"/>
                </a:spcAft>
                <a:defRPr/>
              </a:pPr>
              <a:endParaRPr lang="en-US" altLang="en-US" smtClean="0">
                <a:solidFill>
                  <a:srgbClr val="000000"/>
                </a:solidFill>
                <a:latin typeface="Times New Roman" pitchFamily="18" charset="0"/>
                <a:cs typeface="ＭＳ Ｐゴシック" charset="0"/>
              </a:endParaRPr>
            </a:p>
          </p:txBody>
        </p:sp>
        <p:sp>
          <p:nvSpPr>
            <p:cNvPr id="6" name="Oval 4"/>
            <p:cNvSpPr>
              <a:spLocks noChangeArrowheads="1"/>
            </p:cNvSpPr>
            <p:nvPr/>
          </p:nvSpPr>
          <p:spPr bwMode="hidden">
            <a:xfrm flipH="1">
              <a:off x="3264" y="1008"/>
              <a:ext cx="960" cy="96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914400" fontAlgn="base">
                <a:spcBef>
                  <a:spcPct val="0"/>
                </a:spcBef>
                <a:spcAft>
                  <a:spcPct val="0"/>
                </a:spcAft>
                <a:defRPr/>
              </a:pPr>
              <a:endParaRPr lang="en-US" altLang="en-US" smtClean="0">
                <a:solidFill>
                  <a:srgbClr val="000000"/>
                </a:solidFill>
                <a:latin typeface="Times New Roman" pitchFamily="18" charset="0"/>
                <a:cs typeface="ＭＳ Ｐゴシック" charset="0"/>
              </a:endParaRPr>
            </a:p>
          </p:txBody>
        </p:sp>
        <p:sp>
          <p:nvSpPr>
            <p:cNvPr id="7" name="Oval 5"/>
            <p:cNvSpPr>
              <a:spLocks noChangeArrowheads="1"/>
            </p:cNvSpPr>
            <p:nvPr/>
          </p:nvSpPr>
          <p:spPr bwMode="hidden">
            <a:xfrm flipH="1">
              <a:off x="2136" y="1008"/>
              <a:ext cx="960" cy="960"/>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914400" fontAlgn="base">
                <a:spcBef>
                  <a:spcPct val="0"/>
                </a:spcBef>
                <a:spcAft>
                  <a:spcPct val="0"/>
                </a:spcAft>
                <a:defRPr/>
              </a:pPr>
              <a:endParaRPr lang="en-US" altLang="en-US" smtClean="0">
                <a:solidFill>
                  <a:srgbClr val="000000"/>
                </a:solidFill>
                <a:latin typeface="Times New Roman" pitchFamily="18" charset="0"/>
                <a:cs typeface="ＭＳ Ｐゴシック" charset="0"/>
              </a:endParaRPr>
            </a:p>
          </p:txBody>
        </p:sp>
        <p:sp>
          <p:nvSpPr>
            <p:cNvPr id="8" name="Oval 6"/>
            <p:cNvSpPr>
              <a:spLocks noChangeArrowheads="1"/>
            </p:cNvSpPr>
            <p:nvPr/>
          </p:nvSpPr>
          <p:spPr bwMode="hidden">
            <a:xfrm flipH="1">
              <a:off x="2136" y="2064"/>
              <a:ext cx="960" cy="960"/>
            </a:xfrm>
            <a:prstGeom prst="ellipse">
              <a:avLst/>
            </a:prstGeom>
            <a:solidFill>
              <a:schemeClr val="accent2"/>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914400" fontAlgn="base">
                <a:spcBef>
                  <a:spcPct val="0"/>
                </a:spcBef>
                <a:spcAft>
                  <a:spcPct val="0"/>
                </a:spcAft>
                <a:defRPr/>
              </a:pPr>
              <a:endParaRPr lang="en-US" altLang="en-US" smtClean="0">
                <a:solidFill>
                  <a:srgbClr val="000000"/>
                </a:solidFill>
                <a:latin typeface="Times New Roman" pitchFamily="18" charset="0"/>
                <a:cs typeface="ＭＳ Ｐゴシック" charset="0"/>
              </a:endParaRPr>
            </a:p>
          </p:txBody>
        </p:sp>
        <p:sp>
          <p:nvSpPr>
            <p:cNvPr id="9" name="Oval 7"/>
            <p:cNvSpPr>
              <a:spLocks noChangeArrowheads="1"/>
            </p:cNvSpPr>
            <p:nvPr/>
          </p:nvSpPr>
          <p:spPr bwMode="hidden">
            <a:xfrm flipH="1">
              <a:off x="1045" y="2064"/>
              <a:ext cx="960" cy="96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914400" fontAlgn="base">
                <a:spcBef>
                  <a:spcPct val="0"/>
                </a:spcBef>
                <a:spcAft>
                  <a:spcPct val="0"/>
                </a:spcAft>
                <a:defRPr/>
              </a:pPr>
              <a:endParaRPr lang="en-US" altLang="en-US" smtClean="0">
                <a:solidFill>
                  <a:srgbClr val="000000"/>
                </a:solidFill>
                <a:latin typeface="Times New Roman" pitchFamily="18" charset="0"/>
                <a:cs typeface="ＭＳ Ｐゴシック" charset="0"/>
              </a:endParaRPr>
            </a:p>
          </p:txBody>
        </p:sp>
        <p:sp>
          <p:nvSpPr>
            <p:cNvPr id="10" name="Oval 8"/>
            <p:cNvSpPr>
              <a:spLocks noChangeArrowheads="1"/>
            </p:cNvSpPr>
            <p:nvPr/>
          </p:nvSpPr>
          <p:spPr bwMode="hidden">
            <a:xfrm flipH="1">
              <a:off x="4392" y="2064"/>
              <a:ext cx="960" cy="960"/>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914400" fontAlgn="base">
                <a:spcBef>
                  <a:spcPct val="0"/>
                </a:spcBef>
                <a:spcAft>
                  <a:spcPct val="0"/>
                </a:spcAft>
                <a:defRPr/>
              </a:pPr>
              <a:endParaRPr lang="en-US" altLang="en-US" smtClean="0">
                <a:solidFill>
                  <a:srgbClr val="000000"/>
                </a:solidFill>
                <a:latin typeface="Times New Roman" pitchFamily="18" charset="0"/>
                <a:cs typeface="ＭＳ Ｐゴシック" charset="0"/>
              </a:endParaRPr>
            </a:p>
          </p:txBody>
        </p:sp>
      </p:grpSp>
      <p:sp>
        <p:nvSpPr>
          <p:cNvPr id="92172" name="Rectangle 12"/>
          <p:cNvSpPr>
            <a:spLocks noGrp="1" noChangeArrowheads="1"/>
          </p:cNvSpPr>
          <p:nvPr>
            <p:ph type="ctrTitle"/>
          </p:nvPr>
        </p:nvSpPr>
        <p:spPr>
          <a:xfrm>
            <a:off x="685800" y="1219200"/>
            <a:ext cx="7772400" cy="1933575"/>
          </a:xfrm>
        </p:spPr>
        <p:txBody>
          <a:bodyPr anchor="b"/>
          <a:lstStyle>
            <a:lvl1pPr algn="r">
              <a:defRPr sz="4400"/>
            </a:lvl1pPr>
          </a:lstStyle>
          <a:p>
            <a:r>
              <a:rPr lang="en-US"/>
              <a:t>Click to edit Master title style</a:t>
            </a:r>
          </a:p>
        </p:txBody>
      </p:sp>
      <p:sp>
        <p:nvSpPr>
          <p:cNvPr id="92173" name="Rectangle 13"/>
          <p:cNvSpPr>
            <a:spLocks noGrp="1" noChangeArrowheads="1"/>
          </p:cNvSpPr>
          <p:nvPr>
            <p:ph type="subTitle" idx="1"/>
          </p:nvPr>
        </p:nvSpPr>
        <p:spPr>
          <a:xfrm>
            <a:off x="2057400" y="3505200"/>
            <a:ext cx="6400800" cy="1752600"/>
          </a:xfrm>
        </p:spPr>
        <p:txBody>
          <a:bodyPr/>
          <a:lstStyle>
            <a:lvl1pPr marL="0" indent="0" algn="r">
              <a:buFont typeface="Wingdings" pitchFamily="2" charset="2"/>
              <a:buNone/>
              <a:defRPr/>
            </a:lvl1pPr>
          </a:lstStyle>
          <a:p>
            <a:r>
              <a:rPr lang="en-US"/>
              <a:t>Click to edit Master subtitle style</a:t>
            </a:r>
          </a:p>
        </p:txBody>
      </p:sp>
      <p:sp>
        <p:nvSpPr>
          <p:cNvPr id="11" name="Rectangle 9"/>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12" name="Rectangle 10"/>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13" name="Rectangle 11"/>
          <p:cNvSpPr>
            <a:spLocks noGrp="1" noChangeArrowheads="1"/>
          </p:cNvSpPr>
          <p:nvPr>
            <p:ph type="sldNum" sz="quarter" idx="12"/>
          </p:nvPr>
        </p:nvSpPr>
        <p:spPr/>
        <p:txBody>
          <a:bodyPr/>
          <a:lstStyle>
            <a:lvl1pPr>
              <a:defRPr smtClean="0"/>
            </a:lvl1pPr>
          </a:lstStyle>
          <a:p>
            <a:pPr>
              <a:defRPr/>
            </a:pPr>
            <a:fld id="{B58AE615-5E26-9F4E-BD15-9D5AAD03A72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3289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2478B38B-4557-7B40-9812-F4AE3CC843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190264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D0AA7A0F-C210-9C48-AD28-8C410672CFB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463486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92894078-ACD3-E443-BA9D-66A134C3C26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06923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18C74F-84DE-9D4A-B052-536C38A82B25}" type="datetimeFigureOut">
              <a:rPr lang="en-US" smtClean="0"/>
              <a:pPr/>
              <a:t>12/8/16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0133B9-DDBD-6D43-87A1-82E644544EDF}"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251E4236-386B-D44B-AC93-9328AA0D227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260308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1"/>
          <p:cNvSpPr>
            <a:spLocks noGrp="1" noChangeArrowheads="1"/>
          </p:cNvSpPr>
          <p:nvPr>
            <p:ph type="sldNum" sz="quarter" idx="12"/>
          </p:nvPr>
        </p:nvSpPr>
        <p:spPr>
          <a:ln/>
        </p:spPr>
        <p:txBody>
          <a:bodyPr/>
          <a:lstStyle>
            <a:lvl1pPr>
              <a:defRPr/>
            </a:lvl1pPr>
          </a:lstStyle>
          <a:p>
            <a:pPr>
              <a:defRPr/>
            </a:pPr>
            <a:fld id="{9C45BC24-EE54-0140-B060-BB8FC23626E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856187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1"/>
          <p:cNvSpPr>
            <a:spLocks noGrp="1" noChangeArrowheads="1"/>
          </p:cNvSpPr>
          <p:nvPr>
            <p:ph type="sldNum" sz="quarter" idx="12"/>
          </p:nvPr>
        </p:nvSpPr>
        <p:spPr>
          <a:ln/>
        </p:spPr>
        <p:txBody>
          <a:bodyPr/>
          <a:lstStyle>
            <a:lvl1pPr>
              <a:defRPr/>
            </a:lvl1pPr>
          </a:lstStyle>
          <a:p>
            <a:pPr>
              <a:defRPr/>
            </a:pPr>
            <a:fld id="{788133D3-18EF-0642-84D5-67B49EC9829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601211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85BA2C57-FB88-F84B-8403-6121B3762CA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662871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83A6D416-2866-EA47-B240-B592E8102D5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862212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D88CBB43-3122-DF41-B5C3-1EE3BDDE0D6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228561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62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62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9FE3E7C7-60B2-184E-938A-DA3127068CB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961942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pPr lvl="0"/>
            <a:endParaRPr lang="en-US" noProof="0" smtClean="0"/>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93F7C7A5-494A-CA4F-B3C9-AD1F5C1A94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691022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6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1"/>
          <p:cNvSpPr>
            <a:spLocks noGrp="1" noChangeArrowheads="1"/>
          </p:cNvSpPr>
          <p:nvPr>
            <p:ph type="sldNum" sz="quarter" idx="12"/>
          </p:nvPr>
        </p:nvSpPr>
        <p:spPr>
          <a:ln/>
        </p:spPr>
        <p:txBody>
          <a:bodyPr/>
          <a:lstStyle>
            <a:lvl1pPr>
              <a:defRPr/>
            </a:lvl1pPr>
          </a:lstStyle>
          <a:p>
            <a:pPr>
              <a:defRPr/>
            </a:pPr>
            <a:fld id="{A125F4A9-9134-904C-A5B6-DE231064E2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171971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311700" y="593366"/>
            <a:ext cx="8520599" cy="763500"/>
          </a:xfrm>
          <a:prstGeom prst="rect">
            <a:avLst/>
          </a:prstGeom>
        </p:spPr>
        <p:txBody>
          <a:bodyPr lIns="91425" tIns="91425" rIns="91425" bIns="91425" anchor="t"/>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93" name="Shape 93"/>
          <p:cNvSpPr txBox="1">
            <a:spLocks noGrp="1"/>
          </p:cNvSpPr>
          <p:nvPr>
            <p:ph type="body" idx="1"/>
          </p:nvPr>
        </p:nvSpPr>
        <p:spPr>
          <a:xfrm>
            <a:off x="311700" y="1536633"/>
            <a:ext cx="8520599" cy="4555199"/>
          </a:xfrm>
          <a:prstGeom prst="rect">
            <a:avLst/>
          </a:prstGeom>
        </p:spPr>
        <p:txBody>
          <a:bodyPr lIns="91425" tIns="91425" rIns="91425" b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 name="Shape 94"/>
          <p:cNvSpPr txBox="1">
            <a:spLocks noGrp="1"/>
          </p:cNvSpPr>
          <p:nvPr>
            <p:ph type="sldNum" idx="10"/>
          </p:nvPr>
        </p:nvSpPr>
        <p:spPr>
          <a:xfrm>
            <a:off x="8472488" y="6218238"/>
            <a:ext cx="549275" cy="523875"/>
          </a:xfrm>
        </p:spPr>
        <p:txBody>
          <a:bodyPr lIns="91425" tIns="91425" rIns="91425" bIns="91425" anchor="ctr">
            <a:noAutofit/>
          </a:bodyPr>
          <a:lstStyle>
            <a:lvl1pPr>
              <a:spcBef>
                <a:spcPts val="0"/>
              </a:spcBef>
              <a:defRPr/>
            </a:lvl1pPr>
          </a:lstStyle>
          <a:p>
            <a:pPr>
              <a:defRPr/>
            </a:pPr>
            <a:fld id="{BA9F2FA0-21DF-9045-8EEC-A129B0C138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7056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18C74F-84DE-9D4A-B052-536C38A82B25}" type="datetimeFigureOut">
              <a:rPr lang="en-US" smtClean="0"/>
              <a:pPr/>
              <a:t>12/8/16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0133B9-DDBD-6D43-87A1-82E644544EDF}"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E18C74F-84DE-9D4A-B052-536C38A82B25}" type="datetimeFigureOut">
              <a:rPr lang="en-US" smtClean="0">
                <a:solidFill>
                  <a:prstClr val="black">
                    <a:tint val="75000"/>
                  </a:prstClr>
                </a:solidFill>
                <a:latin typeface="Calibri"/>
              </a:rPr>
              <a:pPr/>
              <a:t>12/8/16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4E0133B9-DDBD-6D43-87A1-82E644544ED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464879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18C74F-84DE-9D4A-B052-536C38A82B25}" type="datetimeFigureOut">
              <a:rPr lang="en-US" smtClean="0">
                <a:solidFill>
                  <a:prstClr val="black">
                    <a:tint val="75000"/>
                  </a:prstClr>
                </a:solidFill>
                <a:latin typeface="Calibri"/>
              </a:rPr>
              <a:pPr/>
              <a:t>12/8/16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4E0133B9-DDBD-6D43-87A1-82E644544ED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259502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18C74F-84DE-9D4A-B052-536C38A82B25}" type="datetimeFigureOut">
              <a:rPr lang="en-US" smtClean="0">
                <a:solidFill>
                  <a:prstClr val="black">
                    <a:tint val="75000"/>
                  </a:prstClr>
                </a:solidFill>
                <a:latin typeface="Calibri"/>
              </a:rPr>
              <a:pPr/>
              <a:t>12/8/16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4E0133B9-DDBD-6D43-87A1-82E644544ED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229772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18C74F-84DE-9D4A-B052-536C38A82B25}" type="datetimeFigureOut">
              <a:rPr lang="en-US" smtClean="0">
                <a:solidFill>
                  <a:prstClr val="black">
                    <a:tint val="75000"/>
                  </a:prstClr>
                </a:solidFill>
                <a:latin typeface="Calibri"/>
              </a:rPr>
              <a:pPr/>
              <a:t>12/8/16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4E0133B9-DDBD-6D43-87A1-82E644544ED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884668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18C74F-84DE-9D4A-B052-536C38A82B25}" type="datetimeFigureOut">
              <a:rPr lang="en-US" smtClean="0">
                <a:solidFill>
                  <a:prstClr val="black">
                    <a:tint val="75000"/>
                  </a:prstClr>
                </a:solidFill>
                <a:latin typeface="Calibri"/>
              </a:rPr>
              <a:pPr/>
              <a:t>12/8/16</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4E0133B9-DDBD-6D43-87A1-82E644544ED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047073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18C74F-84DE-9D4A-B052-536C38A82B25}" type="datetimeFigureOut">
              <a:rPr lang="en-US" smtClean="0">
                <a:solidFill>
                  <a:prstClr val="black">
                    <a:tint val="75000"/>
                  </a:prstClr>
                </a:solidFill>
                <a:latin typeface="Calibri"/>
              </a:rPr>
              <a:pPr/>
              <a:t>12/8/16</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4E0133B9-DDBD-6D43-87A1-82E644544ED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719867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18C74F-84DE-9D4A-B052-536C38A82B25}" type="datetimeFigureOut">
              <a:rPr lang="en-US" smtClean="0">
                <a:solidFill>
                  <a:prstClr val="black">
                    <a:tint val="75000"/>
                  </a:prstClr>
                </a:solidFill>
                <a:latin typeface="Calibri"/>
              </a:rPr>
              <a:pPr/>
              <a:t>12/8/16</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4E0133B9-DDBD-6D43-87A1-82E644544ED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607196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18C74F-84DE-9D4A-B052-536C38A82B25}" type="datetimeFigureOut">
              <a:rPr lang="en-US" smtClean="0">
                <a:solidFill>
                  <a:prstClr val="black">
                    <a:tint val="75000"/>
                  </a:prstClr>
                </a:solidFill>
                <a:latin typeface="Calibri"/>
              </a:rPr>
              <a:pPr/>
              <a:t>12/8/16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4E0133B9-DDBD-6D43-87A1-82E644544ED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272291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18C74F-84DE-9D4A-B052-536C38A82B25}" type="datetimeFigureOut">
              <a:rPr lang="en-US" smtClean="0">
                <a:solidFill>
                  <a:prstClr val="black">
                    <a:tint val="75000"/>
                  </a:prstClr>
                </a:solidFill>
                <a:latin typeface="Calibri"/>
              </a:rPr>
              <a:pPr/>
              <a:t>12/8/16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4E0133B9-DDBD-6D43-87A1-82E644544ED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45062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18C74F-84DE-9D4A-B052-536C38A82B25}" type="datetimeFigureOut">
              <a:rPr lang="en-US" smtClean="0">
                <a:solidFill>
                  <a:prstClr val="black">
                    <a:tint val="75000"/>
                  </a:prstClr>
                </a:solidFill>
                <a:latin typeface="Calibri"/>
              </a:rPr>
              <a:pPr/>
              <a:t>12/8/16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4E0133B9-DDBD-6D43-87A1-82E644544ED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63395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18C74F-84DE-9D4A-B052-536C38A82B25}" type="datetimeFigureOut">
              <a:rPr lang="en-US" smtClean="0"/>
              <a:pPr/>
              <a:t>12/8/16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0133B9-DDBD-6D43-87A1-82E644544EDF}"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18C74F-84DE-9D4A-B052-536C38A82B25}" type="datetimeFigureOut">
              <a:rPr lang="en-US" smtClean="0">
                <a:solidFill>
                  <a:prstClr val="black">
                    <a:tint val="75000"/>
                  </a:prstClr>
                </a:solidFill>
                <a:latin typeface="Calibri"/>
              </a:rPr>
              <a:pPr/>
              <a:t>12/8/16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4E0133B9-DDBD-6D43-87A1-82E644544ED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98443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18C74F-84DE-9D4A-B052-536C38A82B25}" type="datetimeFigureOut">
              <a:rPr lang="en-US" smtClean="0"/>
              <a:pPr/>
              <a:t>12/8/16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0133B9-DDBD-6D43-87A1-82E644544ED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18C74F-84DE-9D4A-B052-536C38A82B25}" type="datetimeFigureOut">
              <a:rPr lang="en-US" smtClean="0"/>
              <a:pPr/>
              <a:t>12/8/16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0133B9-DDBD-6D43-87A1-82E644544ED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18C74F-84DE-9D4A-B052-536C38A82B25}" type="datetimeFigureOut">
              <a:rPr lang="en-US" smtClean="0"/>
              <a:pPr/>
              <a:t>12/8/16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0133B9-DDBD-6D43-87A1-82E644544ED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18C74F-84DE-9D4A-B052-536C38A82B25}" type="datetimeFigureOut">
              <a:rPr lang="en-US" smtClean="0"/>
              <a:pPr/>
              <a:t>12/8/16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0133B9-DDBD-6D43-87A1-82E644544ED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slideLayout" Target="../slideLayouts/slideLayout25.xml"/><Relationship Id="rId15"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6.xml"/><Relationship Id="rId12" Type="http://schemas.openxmlformats.org/officeDocument/2006/relationships/slideLayout" Target="../slideLayouts/slideLayout37.xml"/><Relationship Id="rId13" Type="http://schemas.openxmlformats.org/officeDocument/2006/relationships/slideLayout" Target="../slideLayouts/slideLayout38.xml"/><Relationship Id="rId14" Type="http://schemas.openxmlformats.org/officeDocument/2006/relationships/slideLayout" Target="../slideLayouts/slideLayout39.xml"/><Relationship Id="rId15" Type="http://schemas.openxmlformats.org/officeDocument/2006/relationships/theme" Target="../theme/theme3.xml"/><Relationship Id="rId1" Type="http://schemas.openxmlformats.org/officeDocument/2006/relationships/slideLayout" Target="../slideLayouts/slideLayout26.xml"/><Relationship Id="rId2" Type="http://schemas.openxmlformats.org/officeDocument/2006/relationships/slideLayout" Target="../slideLayouts/slideLayout27.xml"/><Relationship Id="rId3" Type="http://schemas.openxmlformats.org/officeDocument/2006/relationships/slideLayout" Target="../slideLayouts/slideLayout28.xml"/><Relationship Id="rId4" Type="http://schemas.openxmlformats.org/officeDocument/2006/relationships/slideLayout" Target="../slideLayouts/slideLayout29.xml"/><Relationship Id="rId5" Type="http://schemas.openxmlformats.org/officeDocument/2006/relationships/slideLayout" Target="../slideLayouts/slideLayout30.xml"/><Relationship Id="rId6" Type="http://schemas.openxmlformats.org/officeDocument/2006/relationships/slideLayout" Target="../slideLayouts/slideLayout31.xml"/><Relationship Id="rId7" Type="http://schemas.openxmlformats.org/officeDocument/2006/relationships/slideLayout" Target="../slideLayouts/slideLayout32.xml"/><Relationship Id="rId8" Type="http://schemas.openxmlformats.org/officeDocument/2006/relationships/slideLayout" Target="../slideLayouts/slideLayout33.xml"/><Relationship Id="rId9" Type="http://schemas.openxmlformats.org/officeDocument/2006/relationships/slideLayout" Target="../slideLayouts/slideLayout34.xml"/><Relationship Id="rId10"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0.xml"/><Relationship Id="rId12" Type="http://schemas.openxmlformats.org/officeDocument/2006/relationships/theme" Target="../theme/theme4.xml"/><Relationship Id="rId1" Type="http://schemas.openxmlformats.org/officeDocument/2006/relationships/slideLayout" Target="../slideLayouts/slideLayout40.xml"/><Relationship Id="rId2" Type="http://schemas.openxmlformats.org/officeDocument/2006/relationships/slideLayout" Target="../slideLayouts/slideLayout41.xml"/><Relationship Id="rId3" Type="http://schemas.openxmlformats.org/officeDocument/2006/relationships/slideLayout" Target="../slideLayouts/slideLayout42.xml"/><Relationship Id="rId4" Type="http://schemas.openxmlformats.org/officeDocument/2006/relationships/slideLayout" Target="../slideLayouts/slideLayout43.xml"/><Relationship Id="rId5" Type="http://schemas.openxmlformats.org/officeDocument/2006/relationships/slideLayout" Target="../slideLayouts/slideLayout44.xml"/><Relationship Id="rId6" Type="http://schemas.openxmlformats.org/officeDocument/2006/relationships/slideLayout" Target="../slideLayouts/slideLayout45.xml"/><Relationship Id="rId7" Type="http://schemas.openxmlformats.org/officeDocument/2006/relationships/slideLayout" Target="../slideLayouts/slideLayout46.xml"/><Relationship Id="rId8" Type="http://schemas.openxmlformats.org/officeDocument/2006/relationships/slideLayout" Target="../slideLayouts/slideLayout47.xml"/><Relationship Id="rId9" Type="http://schemas.openxmlformats.org/officeDocument/2006/relationships/slideLayout" Target="../slideLayouts/slideLayout48.xml"/><Relationship Id="rId10"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47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18C74F-84DE-9D4A-B052-536C38A82B25}" type="datetimeFigureOut">
              <a:rPr lang="en-US" smtClean="0"/>
              <a:pPr/>
              <a:t>12/8/16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0133B9-DDBD-6D43-87A1-82E644544ED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071563" y="304800"/>
            <a:ext cx="7615237" cy="1106488"/>
            <a:chOff x="675" y="192"/>
            <a:chExt cx="4797" cy="697"/>
          </a:xfrm>
        </p:grpSpPr>
        <p:sp>
          <p:nvSpPr>
            <p:cNvPr id="1032" name="Oval 3"/>
            <p:cNvSpPr>
              <a:spLocks noChangeArrowheads="1"/>
            </p:cNvSpPr>
            <p:nvPr/>
          </p:nvSpPr>
          <p:spPr bwMode="hidden">
            <a:xfrm flipH="1">
              <a:off x="3067" y="192"/>
              <a:ext cx="696" cy="696"/>
            </a:xfrm>
            <a:prstGeom prst="ellipse">
              <a:avLst/>
            </a:prstGeom>
            <a:solidFill>
              <a:schemeClr val="accent2"/>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914400" fontAlgn="base">
                <a:spcBef>
                  <a:spcPct val="0"/>
                </a:spcBef>
                <a:spcAft>
                  <a:spcPct val="0"/>
                </a:spcAft>
                <a:defRPr/>
              </a:pPr>
              <a:endParaRPr lang="en-US" altLang="en-US" smtClean="0">
                <a:solidFill>
                  <a:srgbClr val="000000"/>
                </a:solidFill>
                <a:latin typeface="Times New Roman" pitchFamily="18" charset="0"/>
                <a:cs typeface="ＭＳ Ｐゴシック" charset="0"/>
              </a:endParaRPr>
            </a:p>
          </p:txBody>
        </p:sp>
        <p:sp>
          <p:nvSpPr>
            <p:cNvPr id="1033" name="Oval 4"/>
            <p:cNvSpPr>
              <a:spLocks noChangeArrowheads="1"/>
            </p:cNvSpPr>
            <p:nvPr/>
          </p:nvSpPr>
          <p:spPr bwMode="hidden">
            <a:xfrm flipH="1">
              <a:off x="4777" y="192"/>
              <a:ext cx="695" cy="696"/>
            </a:xfrm>
            <a:prstGeom prst="ellipse">
              <a:avLst/>
            </a:prstGeom>
            <a:solidFill>
              <a:schemeClr val="accent2"/>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914400" fontAlgn="base">
                <a:spcBef>
                  <a:spcPct val="0"/>
                </a:spcBef>
                <a:spcAft>
                  <a:spcPct val="0"/>
                </a:spcAft>
                <a:defRPr/>
              </a:pPr>
              <a:endParaRPr lang="en-US" altLang="en-US" smtClean="0">
                <a:solidFill>
                  <a:srgbClr val="000000"/>
                </a:solidFill>
                <a:latin typeface="Times New Roman" pitchFamily="18" charset="0"/>
                <a:cs typeface="ＭＳ Ｐゴシック" charset="0"/>
              </a:endParaRPr>
            </a:p>
          </p:txBody>
        </p:sp>
        <p:sp>
          <p:nvSpPr>
            <p:cNvPr id="1034" name="Oval 5"/>
            <p:cNvSpPr>
              <a:spLocks noChangeArrowheads="1"/>
            </p:cNvSpPr>
            <p:nvPr/>
          </p:nvSpPr>
          <p:spPr bwMode="hidden">
            <a:xfrm flipH="1">
              <a:off x="675" y="193"/>
              <a:ext cx="695" cy="696"/>
            </a:xfrm>
            <a:prstGeom prst="ellipse">
              <a:avLst/>
            </a:prstGeom>
            <a:solidFill>
              <a:schemeClr val="accent2"/>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914400" fontAlgn="base">
                <a:spcBef>
                  <a:spcPct val="0"/>
                </a:spcBef>
                <a:spcAft>
                  <a:spcPct val="0"/>
                </a:spcAft>
                <a:defRPr/>
              </a:pPr>
              <a:endParaRPr lang="en-US" altLang="en-US" smtClean="0">
                <a:solidFill>
                  <a:srgbClr val="000000"/>
                </a:solidFill>
                <a:latin typeface="Times New Roman" pitchFamily="18" charset="0"/>
                <a:cs typeface="ＭＳ Ｐゴシック" charset="0"/>
              </a:endParaRPr>
            </a:p>
          </p:txBody>
        </p:sp>
        <p:sp>
          <p:nvSpPr>
            <p:cNvPr id="1035" name="Oval 6"/>
            <p:cNvSpPr>
              <a:spLocks noChangeArrowheads="1"/>
            </p:cNvSpPr>
            <p:nvPr/>
          </p:nvSpPr>
          <p:spPr bwMode="hidden">
            <a:xfrm flipH="1">
              <a:off x="3984" y="192"/>
              <a:ext cx="695" cy="696"/>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914400" fontAlgn="base">
                <a:spcBef>
                  <a:spcPct val="0"/>
                </a:spcBef>
                <a:spcAft>
                  <a:spcPct val="0"/>
                </a:spcAft>
                <a:defRPr/>
              </a:pPr>
              <a:endParaRPr lang="en-US" altLang="en-US" smtClean="0">
                <a:solidFill>
                  <a:srgbClr val="000000"/>
                </a:solidFill>
                <a:latin typeface="Times New Roman" pitchFamily="18" charset="0"/>
                <a:cs typeface="ＭＳ Ｐゴシック" charset="0"/>
              </a:endParaRPr>
            </a:p>
          </p:txBody>
        </p:sp>
        <p:sp>
          <p:nvSpPr>
            <p:cNvPr id="1036" name="Oval 7"/>
            <p:cNvSpPr>
              <a:spLocks noChangeArrowheads="1"/>
            </p:cNvSpPr>
            <p:nvPr/>
          </p:nvSpPr>
          <p:spPr bwMode="hidden">
            <a:xfrm flipH="1">
              <a:off x="1486" y="192"/>
              <a:ext cx="695" cy="696"/>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914400" fontAlgn="base">
                <a:spcBef>
                  <a:spcPct val="0"/>
                </a:spcBef>
                <a:spcAft>
                  <a:spcPct val="0"/>
                </a:spcAft>
                <a:defRPr/>
              </a:pPr>
              <a:endParaRPr lang="en-US" altLang="en-US" smtClean="0">
                <a:solidFill>
                  <a:srgbClr val="000000"/>
                </a:solidFill>
                <a:latin typeface="Times New Roman" pitchFamily="18" charset="0"/>
                <a:cs typeface="ＭＳ Ｐゴシック" charset="0"/>
              </a:endParaRPr>
            </a:p>
          </p:txBody>
        </p:sp>
      </p:grpSp>
      <p:sp>
        <p:nvSpPr>
          <p:cNvPr id="1027" name="Rectangle 8"/>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1145" name="Rectangle 9"/>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Arial" charset="0"/>
                <a:ea typeface="+mn-ea"/>
                <a:cs typeface="+mn-cs"/>
              </a:defRPr>
            </a:lvl1pPr>
          </a:lstStyle>
          <a:p>
            <a:pPr defTabSz="914400" fontAlgn="base">
              <a:spcBef>
                <a:spcPct val="0"/>
              </a:spcBef>
              <a:spcAft>
                <a:spcPct val="0"/>
              </a:spcAft>
              <a:defRPr/>
            </a:pPr>
            <a:endParaRPr lang="en-US">
              <a:solidFill>
                <a:srgbClr val="000000"/>
              </a:solidFill>
            </a:endParaRPr>
          </a:p>
        </p:txBody>
      </p:sp>
      <p:sp>
        <p:nvSpPr>
          <p:cNvPr id="91146" name="Rectangle 1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Arial" charset="0"/>
                <a:ea typeface="+mn-ea"/>
                <a:cs typeface="+mn-cs"/>
              </a:defRPr>
            </a:lvl1pPr>
          </a:lstStyle>
          <a:p>
            <a:pPr defTabSz="914400" fontAlgn="base">
              <a:spcBef>
                <a:spcPct val="0"/>
              </a:spcBef>
              <a:spcAft>
                <a:spcPct val="0"/>
              </a:spcAft>
              <a:defRPr/>
            </a:pPr>
            <a:endParaRPr lang="en-US">
              <a:solidFill>
                <a:srgbClr val="000000"/>
              </a:solidFill>
            </a:endParaRPr>
          </a:p>
        </p:txBody>
      </p:sp>
      <p:sp>
        <p:nvSpPr>
          <p:cNvPr id="91147" name="Rectangle 11"/>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smtClean="0"/>
            </a:lvl1pPr>
          </a:lstStyle>
          <a:p>
            <a:pPr defTabSz="914400" fontAlgn="base">
              <a:spcBef>
                <a:spcPct val="0"/>
              </a:spcBef>
              <a:spcAft>
                <a:spcPct val="0"/>
              </a:spcAft>
              <a:defRPr/>
            </a:pPr>
            <a:fld id="{0ABE3638-4ADA-FA4E-9FB9-69D79359C5A1}" type="slidenum">
              <a:rPr lang="en-US">
                <a:solidFill>
                  <a:srgbClr val="000000"/>
                </a:solidFill>
                <a:latin typeface="Arial" charset="0"/>
                <a:ea typeface="ＭＳ Ｐゴシック" charset="0"/>
                <a:cs typeface="ＭＳ Ｐゴシック" charset="0"/>
              </a:rPr>
              <a:pPr defTabSz="914400" fontAlgn="base">
                <a:spcBef>
                  <a:spcPct val="0"/>
                </a:spcBef>
                <a:spcAft>
                  <a:spcPct val="0"/>
                </a:spcAft>
                <a:defRPr/>
              </a:pPr>
              <a:t>‹#›</a:t>
            </a:fld>
            <a:endParaRPr lang="en-US">
              <a:solidFill>
                <a:srgbClr val="000000"/>
              </a:solidFill>
              <a:latin typeface="Arial" charset="0"/>
              <a:ea typeface="ＭＳ Ｐゴシック" charset="0"/>
              <a:cs typeface="ＭＳ Ｐゴシック" charset="0"/>
            </a:endParaRPr>
          </a:p>
        </p:txBody>
      </p:sp>
      <p:sp>
        <p:nvSpPr>
          <p:cNvPr id="1031" name="Rectangle 1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10494995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38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38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38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38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3800">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Font typeface="Wingdings" charset="0"/>
        <a:buChar char="l"/>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accent1"/>
        </a:buClr>
        <a:buFont typeface="Wingdings" charset="0"/>
        <a:buChar char="¡"/>
        <a:defRPr sz="2700">
          <a:solidFill>
            <a:schemeClr val="tx1"/>
          </a:solidFill>
          <a:latin typeface="+mn-lt"/>
          <a:ea typeface="ＭＳ Ｐゴシック" charset="0"/>
        </a:defRPr>
      </a:lvl2pPr>
      <a:lvl3pPr marL="1143000" indent="-228600" algn="l" rtl="0" eaLnBrk="0" fontAlgn="base" hangingPunct="0">
        <a:spcBef>
          <a:spcPct val="20000"/>
        </a:spcBef>
        <a:spcAft>
          <a:spcPct val="0"/>
        </a:spcAft>
        <a:buClr>
          <a:schemeClr val="accent1"/>
        </a:buClr>
        <a:buFont typeface="Wingdings" charset="0"/>
        <a:buChar char="l"/>
        <a:defRPr sz="2300">
          <a:solidFill>
            <a:schemeClr val="tx1"/>
          </a:solidFill>
          <a:latin typeface="+mn-lt"/>
          <a:ea typeface="ＭＳ Ｐゴシック" charset="0"/>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lr>
          <a:schemeClr val="accent1"/>
        </a:buClr>
        <a:buFont typeface="Wingdings" charset="0"/>
        <a:buChar char=""/>
        <a:defRPr sz="2000">
          <a:solidFill>
            <a:schemeClr val="tx1"/>
          </a:solidFill>
          <a:latin typeface="+mn-lt"/>
          <a:ea typeface="ＭＳ Ｐゴシック" charset="0"/>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071563" y="304800"/>
            <a:ext cx="7615237" cy="1106488"/>
            <a:chOff x="675" y="192"/>
            <a:chExt cx="4797" cy="697"/>
          </a:xfrm>
        </p:grpSpPr>
        <p:sp>
          <p:nvSpPr>
            <p:cNvPr id="1032" name="Oval 3"/>
            <p:cNvSpPr>
              <a:spLocks noChangeArrowheads="1"/>
            </p:cNvSpPr>
            <p:nvPr/>
          </p:nvSpPr>
          <p:spPr bwMode="hidden">
            <a:xfrm flipH="1">
              <a:off x="3067" y="192"/>
              <a:ext cx="696" cy="696"/>
            </a:xfrm>
            <a:prstGeom prst="ellipse">
              <a:avLst/>
            </a:prstGeom>
            <a:solidFill>
              <a:schemeClr val="accent2"/>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914400" fontAlgn="base">
                <a:spcBef>
                  <a:spcPct val="0"/>
                </a:spcBef>
                <a:spcAft>
                  <a:spcPct val="0"/>
                </a:spcAft>
                <a:defRPr/>
              </a:pPr>
              <a:endParaRPr lang="en-US" altLang="en-US" smtClean="0">
                <a:solidFill>
                  <a:srgbClr val="000000"/>
                </a:solidFill>
                <a:latin typeface="Times New Roman" pitchFamily="18" charset="0"/>
                <a:cs typeface="ＭＳ Ｐゴシック" charset="0"/>
              </a:endParaRPr>
            </a:p>
          </p:txBody>
        </p:sp>
        <p:sp>
          <p:nvSpPr>
            <p:cNvPr id="1033" name="Oval 4"/>
            <p:cNvSpPr>
              <a:spLocks noChangeArrowheads="1"/>
            </p:cNvSpPr>
            <p:nvPr/>
          </p:nvSpPr>
          <p:spPr bwMode="hidden">
            <a:xfrm flipH="1">
              <a:off x="4777" y="192"/>
              <a:ext cx="695" cy="696"/>
            </a:xfrm>
            <a:prstGeom prst="ellipse">
              <a:avLst/>
            </a:prstGeom>
            <a:solidFill>
              <a:schemeClr val="accent2"/>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914400" fontAlgn="base">
                <a:spcBef>
                  <a:spcPct val="0"/>
                </a:spcBef>
                <a:spcAft>
                  <a:spcPct val="0"/>
                </a:spcAft>
                <a:defRPr/>
              </a:pPr>
              <a:endParaRPr lang="en-US" altLang="en-US" smtClean="0">
                <a:solidFill>
                  <a:srgbClr val="000000"/>
                </a:solidFill>
                <a:latin typeface="Times New Roman" pitchFamily="18" charset="0"/>
                <a:cs typeface="ＭＳ Ｐゴシック" charset="0"/>
              </a:endParaRPr>
            </a:p>
          </p:txBody>
        </p:sp>
        <p:sp>
          <p:nvSpPr>
            <p:cNvPr id="1034" name="Oval 5"/>
            <p:cNvSpPr>
              <a:spLocks noChangeArrowheads="1"/>
            </p:cNvSpPr>
            <p:nvPr/>
          </p:nvSpPr>
          <p:spPr bwMode="hidden">
            <a:xfrm flipH="1">
              <a:off x="675" y="193"/>
              <a:ext cx="695" cy="696"/>
            </a:xfrm>
            <a:prstGeom prst="ellipse">
              <a:avLst/>
            </a:prstGeom>
            <a:solidFill>
              <a:schemeClr val="accent2"/>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914400" fontAlgn="base">
                <a:spcBef>
                  <a:spcPct val="0"/>
                </a:spcBef>
                <a:spcAft>
                  <a:spcPct val="0"/>
                </a:spcAft>
                <a:defRPr/>
              </a:pPr>
              <a:endParaRPr lang="en-US" altLang="en-US" smtClean="0">
                <a:solidFill>
                  <a:srgbClr val="000000"/>
                </a:solidFill>
                <a:latin typeface="Times New Roman" pitchFamily="18" charset="0"/>
                <a:cs typeface="ＭＳ Ｐゴシック" charset="0"/>
              </a:endParaRPr>
            </a:p>
          </p:txBody>
        </p:sp>
        <p:sp>
          <p:nvSpPr>
            <p:cNvPr id="1035" name="Oval 6"/>
            <p:cNvSpPr>
              <a:spLocks noChangeArrowheads="1"/>
            </p:cNvSpPr>
            <p:nvPr/>
          </p:nvSpPr>
          <p:spPr bwMode="hidden">
            <a:xfrm flipH="1">
              <a:off x="3984" y="192"/>
              <a:ext cx="695" cy="696"/>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914400" fontAlgn="base">
                <a:spcBef>
                  <a:spcPct val="0"/>
                </a:spcBef>
                <a:spcAft>
                  <a:spcPct val="0"/>
                </a:spcAft>
                <a:defRPr/>
              </a:pPr>
              <a:endParaRPr lang="en-US" altLang="en-US" smtClean="0">
                <a:solidFill>
                  <a:srgbClr val="000000"/>
                </a:solidFill>
                <a:latin typeface="Times New Roman" pitchFamily="18" charset="0"/>
                <a:cs typeface="ＭＳ Ｐゴシック" charset="0"/>
              </a:endParaRPr>
            </a:p>
          </p:txBody>
        </p:sp>
        <p:sp>
          <p:nvSpPr>
            <p:cNvPr id="1036" name="Oval 7"/>
            <p:cNvSpPr>
              <a:spLocks noChangeArrowheads="1"/>
            </p:cNvSpPr>
            <p:nvPr/>
          </p:nvSpPr>
          <p:spPr bwMode="hidden">
            <a:xfrm flipH="1">
              <a:off x="1486" y="192"/>
              <a:ext cx="695" cy="696"/>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914400" fontAlgn="base">
                <a:spcBef>
                  <a:spcPct val="0"/>
                </a:spcBef>
                <a:spcAft>
                  <a:spcPct val="0"/>
                </a:spcAft>
                <a:defRPr/>
              </a:pPr>
              <a:endParaRPr lang="en-US" altLang="en-US" smtClean="0">
                <a:solidFill>
                  <a:srgbClr val="000000"/>
                </a:solidFill>
                <a:latin typeface="Times New Roman" pitchFamily="18" charset="0"/>
                <a:cs typeface="ＭＳ Ｐゴシック" charset="0"/>
              </a:endParaRPr>
            </a:p>
          </p:txBody>
        </p:sp>
      </p:grpSp>
      <p:sp>
        <p:nvSpPr>
          <p:cNvPr id="1027" name="Rectangle 8"/>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1145" name="Rectangle 9"/>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Arial" charset="0"/>
                <a:ea typeface="+mn-ea"/>
                <a:cs typeface="+mn-cs"/>
              </a:defRPr>
            </a:lvl1pPr>
          </a:lstStyle>
          <a:p>
            <a:pPr defTabSz="914400" fontAlgn="base">
              <a:spcBef>
                <a:spcPct val="0"/>
              </a:spcBef>
              <a:spcAft>
                <a:spcPct val="0"/>
              </a:spcAft>
              <a:defRPr/>
            </a:pPr>
            <a:endParaRPr lang="en-US">
              <a:solidFill>
                <a:srgbClr val="000000"/>
              </a:solidFill>
            </a:endParaRPr>
          </a:p>
        </p:txBody>
      </p:sp>
      <p:sp>
        <p:nvSpPr>
          <p:cNvPr id="91146" name="Rectangle 1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Arial" charset="0"/>
                <a:ea typeface="+mn-ea"/>
                <a:cs typeface="+mn-cs"/>
              </a:defRPr>
            </a:lvl1pPr>
          </a:lstStyle>
          <a:p>
            <a:pPr defTabSz="914400" fontAlgn="base">
              <a:spcBef>
                <a:spcPct val="0"/>
              </a:spcBef>
              <a:spcAft>
                <a:spcPct val="0"/>
              </a:spcAft>
              <a:defRPr/>
            </a:pPr>
            <a:endParaRPr lang="en-US">
              <a:solidFill>
                <a:srgbClr val="000000"/>
              </a:solidFill>
            </a:endParaRPr>
          </a:p>
        </p:txBody>
      </p:sp>
      <p:sp>
        <p:nvSpPr>
          <p:cNvPr id="91147" name="Rectangle 11"/>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smtClean="0"/>
            </a:lvl1pPr>
          </a:lstStyle>
          <a:p>
            <a:pPr defTabSz="914400" fontAlgn="base">
              <a:spcBef>
                <a:spcPct val="0"/>
              </a:spcBef>
              <a:spcAft>
                <a:spcPct val="0"/>
              </a:spcAft>
              <a:defRPr/>
            </a:pPr>
            <a:fld id="{0ABE3638-4ADA-FA4E-9FB9-69D79359C5A1}" type="slidenum">
              <a:rPr lang="en-US">
                <a:solidFill>
                  <a:srgbClr val="000000"/>
                </a:solidFill>
                <a:latin typeface="Arial" charset="0"/>
                <a:ea typeface="ＭＳ Ｐゴシック" charset="0"/>
                <a:cs typeface="ＭＳ Ｐゴシック" charset="0"/>
              </a:rPr>
              <a:pPr defTabSz="914400" fontAlgn="base">
                <a:spcBef>
                  <a:spcPct val="0"/>
                </a:spcBef>
                <a:spcAft>
                  <a:spcPct val="0"/>
                </a:spcAft>
                <a:defRPr/>
              </a:pPr>
              <a:t>‹#›</a:t>
            </a:fld>
            <a:endParaRPr lang="en-US">
              <a:solidFill>
                <a:srgbClr val="000000"/>
              </a:solidFill>
              <a:latin typeface="Arial" charset="0"/>
              <a:ea typeface="ＭＳ Ｐゴシック" charset="0"/>
              <a:cs typeface="ＭＳ Ｐゴシック" charset="0"/>
            </a:endParaRPr>
          </a:p>
        </p:txBody>
      </p:sp>
      <p:sp>
        <p:nvSpPr>
          <p:cNvPr id="1031" name="Rectangle 1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63145941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38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38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38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38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3800">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Font typeface="Wingdings" charset="0"/>
        <a:buChar char="l"/>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accent1"/>
        </a:buClr>
        <a:buFont typeface="Wingdings" charset="0"/>
        <a:buChar char="¡"/>
        <a:defRPr sz="2700">
          <a:solidFill>
            <a:schemeClr val="tx1"/>
          </a:solidFill>
          <a:latin typeface="+mn-lt"/>
          <a:ea typeface="ＭＳ Ｐゴシック" charset="0"/>
        </a:defRPr>
      </a:lvl2pPr>
      <a:lvl3pPr marL="1143000" indent="-228600" algn="l" rtl="0" eaLnBrk="0" fontAlgn="base" hangingPunct="0">
        <a:spcBef>
          <a:spcPct val="20000"/>
        </a:spcBef>
        <a:spcAft>
          <a:spcPct val="0"/>
        </a:spcAft>
        <a:buClr>
          <a:schemeClr val="accent1"/>
        </a:buClr>
        <a:buFont typeface="Wingdings" charset="0"/>
        <a:buChar char="l"/>
        <a:defRPr sz="2300">
          <a:solidFill>
            <a:schemeClr val="tx1"/>
          </a:solidFill>
          <a:latin typeface="+mn-lt"/>
          <a:ea typeface="ＭＳ Ｐゴシック" charset="0"/>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lr>
          <a:schemeClr val="accent1"/>
        </a:buClr>
        <a:buFont typeface="Wingdings" charset="0"/>
        <a:buChar char=""/>
        <a:defRPr sz="2000">
          <a:solidFill>
            <a:schemeClr val="tx1"/>
          </a:solidFill>
          <a:latin typeface="+mn-lt"/>
          <a:ea typeface="ＭＳ Ｐゴシック" charset="0"/>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347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18C74F-84DE-9D4A-B052-536C38A82B25}" type="datetimeFigureOut">
              <a:rPr lang="en-US" smtClean="0">
                <a:solidFill>
                  <a:prstClr val="black">
                    <a:tint val="75000"/>
                  </a:prstClr>
                </a:solidFill>
                <a:latin typeface="Calibri"/>
              </a:rPr>
              <a:pPr/>
              <a:t>12/8/16</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0133B9-DDBD-6D43-87A1-82E644544ED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4731482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1" Type="http://schemas.openxmlformats.org/officeDocument/2006/relationships/slideLayout" Target="../slideLayouts/slideLayout40.xml"/><Relationship Id="rId2"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6907" y="3288281"/>
            <a:ext cx="5461346" cy="1381758"/>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3466" y="4891524"/>
            <a:ext cx="3940697" cy="967326"/>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298" y="4891524"/>
            <a:ext cx="4565780" cy="967326"/>
          </a:xfrm>
          <a:prstGeom prst="rect">
            <a:avLst/>
          </a:prstGeom>
        </p:spPr>
      </p:pic>
      <p:sp>
        <p:nvSpPr>
          <p:cNvPr id="15" name="TextBox 14"/>
          <p:cNvSpPr txBox="1"/>
          <p:nvPr/>
        </p:nvSpPr>
        <p:spPr>
          <a:xfrm>
            <a:off x="1" y="644493"/>
            <a:ext cx="9144000" cy="2554545"/>
          </a:xfrm>
          <a:prstGeom prst="rect">
            <a:avLst/>
          </a:prstGeom>
          <a:noFill/>
        </p:spPr>
        <p:txBody>
          <a:bodyPr wrap="square" rtlCol="0">
            <a:spAutoFit/>
          </a:bodyPr>
          <a:lstStyle/>
          <a:p>
            <a:pPr algn="ctr"/>
            <a:r>
              <a:rPr lang="en-US" sz="4400" b="1" dirty="0" smtClean="0">
                <a:solidFill>
                  <a:srgbClr val="FFFFFF"/>
                </a:solidFill>
              </a:rPr>
              <a:t>WHO SHOULD RUN PHILADELPHIA’S SCHOOLS?</a:t>
            </a:r>
          </a:p>
          <a:p>
            <a:pPr algn="ctr"/>
            <a:endParaRPr lang="en-US" sz="1200" dirty="0" smtClean="0">
              <a:solidFill>
                <a:srgbClr val="FFC600"/>
              </a:solidFill>
            </a:endParaRPr>
          </a:p>
          <a:p>
            <a:pPr algn="ctr"/>
            <a:r>
              <a:rPr lang="en-US" sz="2000" dirty="0" smtClean="0">
                <a:solidFill>
                  <a:srgbClr val="FFC600"/>
                </a:solidFill>
              </a:rPr>
              <a:t>THURSDAY, DECEMBER 8, 2016</a:t>
            </a:r>
          </a:p>
          <a:p>
            <a:pPr algn="ctr"/>
            <a:r>
              <a:rPr lang="en-US" sz="2000" dirty="0" smtClean="0">
                <a:solidFill>
                  <a:srgbClr val="FFC600"/>
                </a:solidFill>
              </a:rPr>
              <a:t>Behrakis Grand Hall</a:t>
            </a:r>
          </a:p>
          <a:p>
            <a:pPr algn="ctr"/>
            <a:r>
              <a:rPr lang="en-US" sz="2000" dirty="0" smtClean="0">
                <a:solidFill>
                  <a:srgbClr val="FFC600"/>
                </a:solidFill>
              </a:rPr>
              <a:t>Drexel University</a:t>
            </a:r>
            <a:endParaRPr lang="en-US" sz="2000" dirty="0">
              <a:solidFill>
                <a:srgbClr val="FFC600"/>
              </a:solidFil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457200" y="303213"/>
            <a:ext cx="8229600" cy="792162"/>
          </a:xfrm>
          <a:solidFill>
            <a:srgbClr val="969696">
              <a:alpha val="30196"/>
            </a:srgbClr>
          </a:solidFill>
        </p:spPr>
        <p:txBody>
          <a:bodyPr/>
          <a:lstStyle/>
          <a:p>
            <a:pPr eaLnBrk="1" hangingPunct="1"/>
            <a:r>
              <a:rPr lang="en-US" sz="2800" b="1" dirty="0" smtClean="0">
                <a:solidFill>
                  <a:schemeClr val="tx1"/>
                </a:solidFill>
                <a:latin typeface="Arial" charset="0"/>
              </a:rPr>
              <a:t>(3) Mayoral Accountability </a:t>
            </a:r>
            <a:r>
              <a:rPr lang="en-US" sz="2800" b="1" dirty="0">
                <a:solidFill>
                  <a:schemeClr val="tx1"/>
                </a:solidFill>
                <a:latin typeface="Arial" charset="0"/>
              </a:rPr>
              <a:t>- Design Rationale</a:t>
            </a:r>
          </a:p>
        </p:txBody>
      </p:sp>
      <p:sp>
        <p:nvSpPr>
          <p:cNvPr id="24579" name="Rectangle 3"/>
          <p:cNvSpPr>
            <a:spLocks noGrp="1" noChangeArrowheads="1"/>
          </p:cNvSpPr>
          <p:nvPr>
            <p:ph type="body" idx="1"/>
          </p:nvPr>
        </p:nvSpPr>
        <p:spPr>
          <a:xfrm>
            <a:off x="533400" y="1558190"/>
            <a:ext cx="8229600" cy="4690210"/>
          </a:xfrm>
        </p:spPr>
        <p:txBody>
          <a:bodyPr/>
          <a:lstStyle/>
          <a:p>
            <a:pPr eaLnBrk="1" hangingPunct="1">
              <a:lnSpc>
                <a:spcPct val="90000"/>
              </a:lnSpc>
              <a:spcBef>
                <a:spcPct val="50000"/>
              </a:spcBef>
              <a:buClr>
                <a:schemeClr val="tx1"/>
              </a:buClr>
            </a:pPr>
            <a:r>
              <a:rPr lang="en-US" sz="2400" b="1" dirty="0" smtClean="0">
                <a:latin typeface="Arial" charset="0"/>
              </a:rPr>
              <a:t>Integrated Governance: A single office (Office of the Mayor) is ultimately accountable</a:t>
            </a:r>
            <a:r>
              <a:rPr lang="en-US" sz="2400" dirty="0" smtClean="0">
                <a:latin typeface="Arial" charset="0"/>
              </a:rPr>
              <a:t>. Integrate electoral accountability and public education performance at the citywide level.</a:t>
            </a:r>
            <a:r>
              <a:rPr lang="en-US" sz="2400" b="1" dirty="0" smtClean="0">
                <a:latin typeface="Arial" charset="0"/>
              </a:rPr>
              <a:t> </a:t>
            </a:r>
          </a:p>
          <a:p>
            <a:pPr eaLnBrk="1" hangingPunct="1">
              <a:lnSpc>
                <a:spcPct val="90000"/>
              </a:lnSpc>
              <a:spcBef>
                <a:spcPct val="50000"/>
              </a:spcBef>
              <a:buClr>
                <a:schemeClr val="tx1"/>
              </a:buClr>
            </a:pPr>
            <a:r>
              <a:rPr lang="en-US" sz="2400" dirty="0" smtClean="0">
                <a:latin typeface="Arial" charset="0"/>
              </a:rPr>
              <a:t>Enables </a:t>
            </a:r>
            <a:r>
              <a:rPr lang="en-US" sz="2400" dirty="0">
                <a:latin typeface="Arial" charset="0"/>
              </a:rPr>
              <a:t>the mayor to rely on system-wide standards to hold schools and student accountable for their performance. </a:t>
            </a:r>
            <a:endParaRPr lang="en-US" sz="2400" dirty="0" smtClean="0">
              <a:latin typeface="Arial" charset="0"/>
            </a:endParaRPr>
          </a:p>
          <a:p>
            <a:pPr eaLnBrk="1" hangingPunct="1">
              <a:lnSpc>
                <a:spcPct val="90000"/>
              </a:lnSpc>
              <a:spcBef>
                <a:spcPct val="50000"/>
              </a:spcBef>
              <a:buClr>
                <a:schemeClr val="tx1"/>
              </a:buClr>
            </a:pPr>
            <a:r>
              <a:rPr lang="en-US" sz="2400" dirty="0" smtClean="0">
                <a:latin typeface="Arial" charset="0"/>
              </a:rPr>
              <a:t>Supports schools that are persistently underperforming, such as leveraging resources outside of schools.</a:t>
            </a:r>
            <a:endParaRPr lang="en-US" sz="2400" dirty="0">
              <a:latin typeface="Arial" charset="0"/>
            </a:endParaRPr>
          </a:p>
          <a:p>
            <a:pPr eaLnBrk="1" hangingPunct="1">
              <a:lnSpc>
                <a:spcPct val="90000"/>
              </a:lnSpc>
              <a:spcBef>
                <a:spcPct val="50000"/>
              </a:spcBef>
              <a:buClr>
                <a:schemeClr val="tx1"/>
              </a:buClr>
            </a:pPr>
            <a:endParaRPr lang="en-US" sz="1400" dirty="0">
              <a:latin typeface="Arial" charset="0"/>
            </a:endParaRPr>
          </a:p>
          <a:p>
            <a:pPr eaLnBrk="1" hangingPunct="1">
              <a:lnSpc>
                <a:spcPct val="90000"/>
              </a:lnSpc>
            </a:pPr>
            <a:r>
              <a:rPr lang="en-US" sz="2400" dirty="0" smtClean="0">
                <a:latin typeface="Arial" charset="0"/>
              </a:rPr>
              <a:t>Reduces </a:t>
            </a:r>
            <a:r>
              <a:rPr lang="en-US" sz="2400" dirty="0">
                <a:latin typeface="Arial" charset="0"/>
              </a:rPr>
              <a:t>institutional fragmentation that often impedes </a:t>
            </a:r>
            <a:r>
              <a:rPr lang="en-US" sz="2400" dirty="0" smtClean="0">
                <a:latin typeface="Arial" charset="0"/>
              </a:rPr>
              <a:t>strategic actions</a:t>
            </a:r>
            <a:endParaRPr lang="en-US" sz="2400" dirty="0">
              <a:latin typeface="Arial" charset="0"/>
            </a:endParaRPr>
          </a:p>
          <a:p>
            <a:pPr eaLnBrk="1" hangingPunct="1">
              <a:lnSpc>
                <a:spcPct val="90000"/>
              </a:lnSpc>
            </a:pPr>
            <a:endParaRPr lang="en-US" sz="2400" dirty="0">
              <a:latin typeface="Arial" charset="0"/>
            </a:endParaRPr>
          </a:p>
          <a:p>
            <a:pPr eaLnBrk="1" hangingPunct="1">
              <a:lnSpc>
                <a:spcPct val="90000"/>
              </a:lnSpc>
            </a:pPr>
            <a:endParaRPr lang="en-US" sz="2400" b="1" dirty="0">
              <a:latin typeface="Arial" charset="0"/>
            </a:endParaRPr>
          </a:p>
        </p:txBody>
      </p:sp>
    </p:spTree>
    <p:extLst>
      <p:ext uri="{BB962C8B-B14F-4D97-AF65-F5344CB8AC3E}">
        <p14:creationId xmlns:p14="http://schemas.microsoft.com/office/powerpoint/2010/main" val="41655926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fade">
                                      <p:cBhvr>
                                        <p:cTn id="7" dur="1000"/>
                                        <p:tgtEl>
                                          <p:spTgt spid="24579">
                                            <p:txEl>
                                              <p:pRg st="0" end="0"/>
                                            </p:txEl>
                                          </p:spTgt>
                                        </p:tgtEl>
                                      </p:cBhvr>
                                    </p:animEffect>
                                    <p:anim calcmode="lin" valueType="num">
                                      <p:cBhvr>
                                        <p:cTn id="8" dur="10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4579">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4579">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24579">
                                            <p:txEl>
                                              <p:pRg st="1" end="1"/>
                                            </p:txEl>
                                          </p:spTgt>
                                        </p:tgtEl>
                                        <p:attrNameLst>
                                          <p:attrName>style.visibility</p:attrName>
                                        </p:attrNameLst>
                                      </p:cBhvr>
                                      <p:to>
                                        <p:strVal val="visible"/>
                                      </p:to>
                                    </p:set>
                                    <p:animEffect transition="in" filter="fade">
                                      <p:cBhvr>
                                        <p:cTn id="13" dur="1000"/>
                                        <p:tgtEl>
                                          <p:spTgt spid="24579">
                                            <p:txEl>
                                              <p:pRg st="1" end="1"/>
                                            </p:txEl>
                                          </p:spTgt>
                                        </p:tgtEl>
                                      </p:cBhvr>
                                    </p:animEffect>
                                    <p:anim calcmode="lin" valueType="num">
                                      <p:cBhvr>
                                        <p:cTn id="14" dur="10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24579">
                                            <p:txEl>
                                              <p:pRg st="1" end="1"/>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4579">
                                            <p:txEl>
                                              <p:pRg st="1" end="1"/>
                                            </p:txEl>
                                          </p:spTgt>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24579">
                                            <p:txEl>
                                              <p:pRg st="2" end="2"/>
                                            </p:txEl>
                                          </p:spTgt>
                                        </p:tgtEl>
                                        <p:attrNameLst>
                                          <p:attrName>style.visibility</p:attrName>
                                        </p:attrNameLst>
                                      </p:cBhvr>
                                      <p:to>
                                        <p:strVal val="visible"/>
                                      </p:to>
                                    </p:set>
                                    <p:animEffect transition="in" filter="fade">
                                      <p:cBhvr>
                                        <p:cTn id="19" dur="1000"/>
                                        <p:tgtEl>
                                          <p:spTgt spid="24579">
                                            <p:txEl>
                                              <p:pRg st="2" end="2"/>
                                            </p:txEl>
                                          </p:spTgt>
                                        </p:tgtEl>
                                      </p:cBhvr>
                                    </p:animEffect>
                                    <p:anim calcmode="lin" valueType="num">
                                      <p:cBhvr>
                                        <p:cTn id="20" dur="10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24579">
                                            <p:txEl>
                                              <p:pRg st="2" end="2"/>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4579">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7" presetClass="entr" presetSubtype="0" fill="hold" grpId="0" nodeType="clickEffect">
                                  <p:stCondLst>
                                    <p:cond delay="0"/>
                                  </p:stCondLst>
                                  <p:childTnLst>
                                    <p:set>
                                      <p:cBhvr>
                                        <p:cTn id="26" dur="1" fill="hold">
                                          <p:stCondLst>
                                            <p:cond delay="0"/>
                                          </p:stCondLst>
                                        </p:cTn>
                                        <p:tgtEl>
                                          <p:spTgt spid="24579">
                                            <p:txEl>
                                              <p:pRg st="4" end="4"/>
                                            </p:txEl>
                                          </p:spTgt>
                                        </p:tgtEl>
                                        <p:attrNameLst>
                                          <p:attrName>style.visibility</p:attrName>
                                        </p:attrNameLst>
                                      </p:cBhvr>
                                      <p:to>
                                        <p:strVal val="visible"/>
                                      </p:to>
                                    </p:set>
                                    <p:animEffect transition="in" filter="fade">
                                      <p:cBhvr>
                                        <p:cTn id="27" dur="1000"/>
                                        <p:tgtEl>
                                          <p:spTgt spid="24579">
                                            <p:txEl>
                                              <p:pRg st="4" end="4"/>
                                            </p:txEl>
                                          </p:spTgt>
                                        </p:tgtEl>
                                      </p:cBhvr>
                                    </p:animEffect>
                                    <p:anim calcmode="lin" valueType="num">
                                      <p:cBhvr>
                                        <p:cTn id="28" dur="1000" fill="hold"/>
                                        <p:tgtEl>
                                          <p:spTgt spid="24579">
                                            <p:txEl>
                                              <p:pRg st="4" end="4"/>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24579">
                                            <p:txEl>
                                              <p:pRg st="4" end="4"/>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4579">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90"/>
          <p:cNvSpPr>
            <a:spLocks noGrp="1" noChangeArrowheads="1"/>
          </p:cNvSpPr>
          <p:nvPr>
            <p:ph type="title"/>
          </p:nvPr>
        </p:nvSpPr>
        <p:spPr>
          <a:xfrm>
            <a:off x="0" y="0"/>
            <a:ext cx="9144000" cy="685800"/>
          </a:xfrm>
        </p:spPr>
        <p:txBody>
          <a:bodyPr/>
          <a:lstStyle/>
          <a:p>
            <a:pPr eaLnBrk="1" hangingPunct="1"/>
            <a:r>
              <a:rPr lang="en-US" sz="2800" b="1" dirty="0" smtClean="0">
                <a:latin typeface="Tw Cen MT" charset="0"/>
              </a:rPr>
              <a:t>(3) VARIOUS DESIGNS IN </a:t>
            </a:r>
            <a:r>
              <a:rPr lang="en-US" sz="2800" b="1" dirty="0">
                <a:latin typeface="Tw Cen MT" charset="0"/>
              </a:rPr>
              <a:t>MAYORAL </a:t>
            </a:r>
            <a:r>
              <a:rPr lang="en-US" sz="2800" b="1" dirty="0" smtClean="0">
                <a:latin typeface="Tw Cen MT" charset="0"/>
              </a:rPr>
              <a:t>GOVERNANCE</a:t>
            </a:r>
            <a:endParaRPr lang="en-US" sz="2800" b="1" dirty="0">
              <a:latin typeface="Tw Cen MT" charset="0"/>
            </a:endParaRPr>
          </a:p>
        </p:txBody>
      </p:sp>
      <p:graphicFrame>
        <p:nvGraphicFramePr>
          <p:cNvPr id="16480" name="Group 96"/>
          <p:cNvGraphicFramePr>
            <a:graphicFrameLocks noGrp="1"/>
          </p:cNvGraphicFramePr>
          <p:nvPr>
            <p:ph type="tbl" idx="1"/>
            <p:extLst>
              <p:ext uri="{D42A27DB-BD31-4B8C-83A1-F6EECF244321}">
                <p14:modId xmlns:p14="http://schemas.microsoft.com/office/powerpoint/2010/main" val="3875638823"/>
              </p:ext>
            </p:extLst>
          </p:nvPr>
        </p:nvGraphicFramePr>
        <p:xfrm>
          <a:off x="304800" y="1143000"/>
          <a:ext cx="8559801" cy="4756246"/>
        </p:xfrm>
        <a:graphic>
          <a:graphicData uri="http://schemas.openxmlformats.org/drawingml/2006/table">
            <a:tbl>
              <a:tblPr/>
              <a:tblGrid>
                <a:gridCol w="1747773"/>
                <a:gridCol w="208274"/>
                <a:gridCol w="2906604"/>
                <a:gridCol w="1746185"/>
                <a:gridCol w="1950965"/>
              </a:tblGrid>
              <a:tr h="68572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Times New Roman" pitchFamily="18" charset="0"/>
                        </a:rPr>
                        <a:t>District</a:t>
                      </a:r>
                      <a:endParaRPr kumimoji="0" lang="en-US" sz="1600" b="1" i="0" u="none" strike="noStrike" cap="none" normalizeH="0" baseline="0" smtClean="0">
                        <a:ln>
                          <a:noFill/>
                        </a:ln>
                        <a:solidFill>
                          <a:schemeClr val="tx1"/>
                        </a:solidFill>
                        <a:effectLst/>
                        <a:latin typeface="Arial" charset="0"/>
                      </a:endParaRPr>
                    </a:p>
                  </a:txBody>
                  <a:tcPr marL="91437" marR="91437"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a:txBody>
                  <a:tcPr marL="91437" marR="91437"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1588" marR="0" lvl="0" indent="-1588"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Times New Roman" pitchFamily="18" charset="0"/>
                        </a:rPr>
                        <a:t>Mayor appoints </a:t>
                      </a:r>
                      <a:r>
                        <a:rPr kumimoji="0" lang="en-US" sz="1600" b="1" i="0" u="sng" strike="noStrike" cap="none" normalizeH="0" baseline="0" smtClean="0">
                          <a:ln>
                            <a:noFill/>
                          </a:ln>
                          <a:solidFill>
                            <a:schemeClr val="tx1"/>
                          </a:solidFill>
                          <a:effectLst/>
                          <a:latin typeface="Arial" charset="0"/>
                          <a:cs typeface="Times New Roman" pitchFamily="18" charset="0"/>
                        </a:rPr>
                        <a:t>majority</a:t>
                      </a:r>
                      <a:r>
                        <a:rPr kumimoji="0" lang="en-US" sz="1600" b="1" i="0" u="none" strike="noStrike" cap="none" normalizeH="0" baseline="0" smtClean="0">
                          <a:ln>
                            <a:noFill/>
                          </a:ln>
                          <a:solidFill>
                            <a:schemeClr val="tx1"/>
                          </a:solidFill>
                          <a:effectLst/>
                          <a:latin typeface="Arial" charset="0"/>
                          <a:cs typeface="Times New Roman" pitchFamily="18" charset="0"/>
                        </a:rPr>
                        <a:t> of board?</a:t>
                      </a:r>
                      <a:endParaRPr kumimoji="0" lang="en-US" sz="1600" b="1" i="0" u="none" strike="noStrike" cap="none" normalizeH="0" baseline="0" smtClean="0">
                        <a:ln>
                          <a:noFill/>
                        </a:ln>
                        <a:solidFill>
                          <a:schemeClr val="tx1"/>
                        </a:solidFill>
                        <a:effectLst/>
                        <a:latin typeface="Arial" charset="0"/>
                      </a:endParaRPr>
                    </a:p>
                  </a:txBody>
                  <a:tcPr marL="91437" marR="91437"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1588" marR="0" lvl="0" indent="-1588"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Times New Roman" pitchFamily="18" charset="0"/>
                        </a:rPr>
                        <a:t>Mayor appoints </a:t>
                      </a:r>
                      <a:r>
                        <a:rPr kumimoji="0" lang="en-US" sz="1600" b="1" i="0" u="sng" strike="noStrike" cap="none" normalizeH="0" baseline="0" smtClean="0">
                          <a:ln>
                            <a:noFill/>
                          </a:ln>
                          <a:solidFill>
                            <a:schemeClr val="tx1"/>
                          </a:solidFill>
                          <a:effectLst/>
                          <a:latin typeface="Arial" charset="0"/>
                          <a:cs typeface="Times New Roman" pitchFamily="18" charset="0"/>
                        </a:rPr>
                        <a:t>all </a:t>
                      </a:r>
                      <a:r>
                        <a:rPr kumimoji="0" lang="en-US" sz="1600" b="1" i="0" u="none" strike="noStrike" cap="none" normalizeH="0" baseline="0" smtClean="0">
                          <a:ln>
                            <a:noFill/>
                          </a:ln>
                          <a:solidFill>
                            <a:schemeClr val="tx1"/>
                          </a:solidFill>
                          <a:effectLst/>
                          <a:latin typeface="Arial" charset="0"/>
                          <a:cs typeface="Times New Roman" pitchFamily="18" charset="0"/>
                        </a:rPr>
                        <a:t>of board?</a:t>
                      </a:r>
                      <a:endParaRPr kumimoji="0" lang="en-US" sz="1600" b="1" i="0" u="none" strike="noStrike" cap="none" normalizeH="0" baseline="0" smtClean="0">
                        <a:ln>
                          <a:noFill/>
                        </a:ln>
                        <a:solidFill>
                          <a:schemeClr val="tx1"/>
                        </a:solidFill>
                        <a:effectLst/>
                        <a:latin typeface="Arial" charset="0"/>
                      </a:endParaRPr>
                    </a:p>
                  </a:txBody>
                  <a:tcPr marL="91437" marR="91437"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Times New Roman" pitchFamily="18" charset="0"/>
                        </a:rPr>
                        <a:t>Mayor has </a:t>
                      </a:r>
                      <a:r>
                        <a:rPr kumimoji="0" lang="en-US" sz="1600" b="1" i="0" u="sng" strike="noStrike" cap="none" normalizeH="0" baseline="0" dirty="0" smtClean="0">
                          <a:ln>
                            <a:noFill/>
                          </a:ln>
                          <a:solidFill>
                            <a:schemeClr val="tx1"/>
                          </a:solidFill>
                          <a:effectLst/>
                          <a:latin typeface="Arial" charset="0"/>
                          <a:cs typeface="Times New Roman" pitchFamily="18" charset="0"/>
                        </a:rPr>
                        <a:t>full appt. power</a:t>
                      </a:r>
                      <a:r>
                        <a:rPr kumimoji="0" lang="en-US" sz="1600" b="1" i="0" u="none" strike="noStrike" cap="none" normalizeH="0" baseline="0" dirty="0" smtClean="0">
                          <a:ln>
                            <a:noFill/>
                          </a:ln>
                          <a:solidFill>
                            <a:schemeClr val="tx1"/>
                          </a:solidFill>
                          <a:effectLst/>
                          <a:latin typeface="Arial" charset="0"/>
                          <a:cs typeface="Times New Roman" pitchFamily="18" charset="0"/>
                        </a:rPr>
                        <a:t>?</a:t>
                      </a:r>
                      <a:endParaRPr kumimoji="0" lang="en-US" sz="1600" b="1" i="0" u="none" strike="noStrike" cap="none" normalizeH="0" baseline="0" dirty="0" smtClean="0">
                        <a:ln>
                          <a:noFill/>
                        </a:ln>
                        <a:solidFill>
                          <a:schemeClr val="tx1"/>
                        </a:solidFill>
                        <a:effectLst/>
                        <a:latin typeface="Arial" charset="0"/>
                      </a:endParaRPr>
                    </a:p>
                  </a:txBody>
                  <a:tcPr marL="91437" marR="91437"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r>
              <a:tr h="33526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Times New Roman" pitchFamily="18" charset="0"/>
                        </a:rPr>
                        <a:t>Boston</a:t>
                      </a:r>
                      <a:endParaRPr kumimoji="0" lang="en-US" sz="1600" b="0" i="0" u="none" strike="noStrike" cap="none" normalizeH="0" baseline="0" dirty="0" smtClean="0">
                        <a:ln>
                          <a:noFill/>
                        </a:ln>
                        <a:solidFill>
                          <a:schemeClr val="tx1"/>
                        </a:solidFill>
                        <a:effectLst/>
                        <a:latin typeface="Arial" charset="0"/>
                      </a:endParaRPr>
                    </a:p>
                  </a:txBody>
                  <a:tcPr marL="91437" marR="91437"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588" marR="0" lvl="0" indent="-1588"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L="91437" marR="91437"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Times New Roman" pitchFamily="18" charset="0"/>
                        </a:rPr>
                        <a:t>Yes</a:t>
                      </a:r>
                      <a:endParaRPr kumimoji="0" lang="en-US" sz="1600" b="0" i="0" u="none" strike="noStrike" cap="none" normalizeH="0" baseline="0" smtClean="0">
                        <a:ln>
                          <a:noFill/>
                        </a:ln>
                        <a:solidFill>
                          <a:schemeClr val="tx1"/>
                        </a:solidFill>
                        <a:effectLst/>
                        <a:latin typeface="Arial" charset="0"/>
                      </a:endParaRPr>
                    </a:p>
                  </a:txBody>
                  <a:tcPr marL="91437" marR="91437"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Times New Roman" pitchFamily="18" charset="0"/>
                        </a:rPr>
                        <a:t>Yes</a:t>
                      </a:r>
                      <a:endParaRPr kumimoji="0" lang="en-US" sz="1600" b="0" i="0" u="none" strike="noStrike" cap="none" normalizeH="0" baseline="0" smtClean="0">
                        <a:ln>
                          <a:noFill/>
                        </a:ln>
                        <a:solidFill>
                          <a:schemeClr val="tx1"/>
                        </a:solidFill>
                        <a:effectLst/>
                        <a:latin typeface="Arial" charset="0"/>
                      </a:endParaRPr>
                    </a:p>
                  </a:txBody>
                  <a:tcPr marL="91437" marR="91437"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Times New Roman" pitchFamily="18" charset="0"/>
                        </a:rPr>
                        <a:t>No ^^</a:t>
                      </a:r>
                      <a:endParaRPr kumimoji="0" lang="en-US" sz="1600" b="0" i="0" u="none" strike="noStrike" cap="none" normalizeH="0" baseline="0" dirty="0" smtClean="0">
                        <a:ln>
                          <a:noFill/>
                        </a:ln>
                        <a:solidFill>
                          <a:schemeClr val="tx1"/>
                        </a:solidFill>
                        <a:effectLst/>
                        <a:latin typeface="Arial" charset="0"/>
                      </a:endParaRPr>
                    </a:p>
                  </a:txBody>
                  <a:tcPr marL="91437" marR="91437"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526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Times New Roman" pitchFamily="18" charset="0"/>
                        </a:rPr>
                        <a:t>Chicago</a:t>
                      </a:r>
                      <a:endParaRPr kumimoji="0" lang="en-US" sz="1600" b="0" i="0" u="none" strike="noStrike" cap="none" normalizeH="0" baseline="0" smtClean="0">
                        <a:ln>
                          <a:noFill/>
                        </a:ln>
                        <a:solidFill>
                          <a:schemeClr val="tx1"/>
                        </a:solidFill>
                        <a:effectLst/>
                        <a:latin typeface="Arial" charset="0"/>
                      </a:endParaRPr>
                    </a:p>
                  </a:txBody>
                  <a:tcPr marL="91437" marR="91437"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588" marR="0" lvl="0" indent="-1588"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L="91437" marR="91437"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588" marR="0" lvl="0" indent="-1588"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Times New Roman" pitchFamily="18" charset="0"/>
                        </a:rPr>
                        <a:t>Yes</a:t>
                      </a:r>
                      <a:endParaRPr kumimoji="0" lang="en-US" sz="1600" b="0" i="0" u="none" strike="noStrike" cap="none" normalizeH="0" baseline="0" smtClean="0">
                        <a:ln>
                          <a:noFill/>
                        </a:ln>
                        <a:solidFill>
                          <a:schemeClr val="tx1"/>
                        </a:solidFill>
                        <a:effectLst/>
                        <a:latin typeface="Arial" charset="0"/>
                      </a:endParaRPr>
                    </a:p>
                  </a:txBody>
                  <a:tcPr marL="91437" marR="91437"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588" marR="0" lvl="0" indent="-1588"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Times New Roman" pitchFamily="18" charset="0"/>
                        </a:rPr>
                        <a:t>Yes</a:t>
                      </a:r>
                      <a:endParaRPr kumimoji="0" lang="en-US" sz="1600" b="0" i="0" u="none" strike="noStrike" cap="none" normalizeH="0" baseline="0" smtClean="0">
                        <a:ln>
                          <a:noFill/>
                        </a:ln>
                        <a:solidFill>
                          <a:schemeClr val="tx1"/>
                        </a:solidFill>
                        <a:effectLst/>
                        <a:latin typeface="Arial" charset="0"/>
                      </a:endParaRPr>
                    </a:p>
                  </a:txBody>
                  <a:tcPr marL="91437" marR="91437"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Times New Roman" pitchFamily="18" charset="0"/>
                        </a:rPr>
                        <a:t>Yes</a:t>
                      </a:r>
                      <a:endParaRPr kumimoji="0" lang="en-US" sz="1600" b="0" i="0" u="none" strike="noStrike" cap="none" normalizeH="0" baseline="0" dirty="0" smtClean="0">
                        <a:ln>
                          <a:noFill/>
                        </a:ln>
                        <a:solidFill>
                          <a:schemeClr val="tx1"/>
                        </a:solidFill>
                        <a:effectLst/>
                        <a:latin typeface="Arial" charset="0"/>
                      </a:endParaRPr>
                    </a:p>
                  </a:txBody>
                  <a:tcPr marL="91437" marR="91437"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526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New Haven</a:t>
                      </a:r>
                    </a:p>
                  </a:txBody>
                  <a:tcPr marL="91437" marR="91437"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L="91437" marR="91437"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Yes</a:t>
                      </a:r>
                    </a:p>
                  </a:txBody>
                  <a:tcPr marL="91437" marR="91437" marT="45715" marB="45715"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No</a:t>
                      </a:r>
                    </a:p>
                  </a:txBody>
                  <a:tcPr marL="91437" marR="91437"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Yes</a:t>
                      </a:r>
                    </a:p>
                  </a:txBody>
                  <a:tcPr marL="91437" marR="91437" marT="45715" marB="45715"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526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Baltimore</a:t>
                      </a:r>
                    </a:p>
                  </a:txBody>
                  <a:tcPr marL="91437" marR="91437"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L="91437" marR="91437"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smtClean="0">
                          <a:ln>
                            <a:noFill/>
                          </a:ln>
                          <a:solidFill>
                            <a:schemeClr val="tx1"/>
                          </a:solidFill>
                          <a:effectLst/>
                          <a:latin typeface="Arial" charset="0"/>
                        </a:rPr>
                        <a:t>No: </a:t>
                      </a:r>
                      <a:r>
                        <a:rPr kumimoji="0" lang="en-US" sz="1600" b="0" i="1" u="none" strike="noStrike" cap="none" normalizeH="0" baseline="0" dirty="0" smtClean="0">
                          <a:ln>
                            <a:noFill/>
                          </a:ln>
                          <a:solidFill>
                            <a:schemeClr val="tx1"/>
                          </a:solidFill>
                          <a:effectLst/>
                          <a:latin typeface="Arial" charset="0"/>
                          <a:cs typeface="Times New Roman" pitchFamily="18" charset="0"/>
                        </a:rPr>
                        <a:t>Joint appt.</a:t>
                      </a:r>
                      <a:r>
                        <a:rPr kumimoji="0" lang="en-US" sz="1600" b="0" i="1" u="none" strike="noStrike" cap="none" normalizeH="0" baseline="0" dirty="0" smtClean="0">
                          <a:ln>
                            <a:noFill/>
                          </a:ln>
                          <a:solidFill>
                            <a:schemeClr val="tx1"/>
                          </a:solidFill>
                          <a:effectLst/>
                          <a:latin typeface="Arial" charset="0"/>
                        </a:rPr>
                        <a:t> with governor</a:t>
                      </a:r>
                    </a:p>
                  </a:txBody>
                  <a:tcPr marL="91437" marR="91437"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33526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Providence</a:t>
                      </a:r>
                    </a:p>
                  </a:txBody>
                  <a:tcPr marL="91437" marR="91437"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L="91437" marR="91437"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Yes</a:t>
                      </a:r>
                    </a:p>
                  </a:txBody>
                  <a:tcPr marL="91437" marR="91437"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Yes</a:t>
                      </a:r>
                    </a:p>
                  </a:txBody>
                  <a:tcPr marL="91437" marR="91437"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No ^</a:t>
                      </a:r>
                    </a:p>
                  </a:txBody>
                  <a:tcPr marL="91437" marR="91437"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254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smtClean="0">
                          <a:ln>
                            <a:noFill/>
                          </a:ln>
                          <a:solidFill>
                            <a:schemeClr val="tx1"/>
                          </a:solidFill>
                          <a:effectLst/>
                          <a:latin typeface="Arial" charset="0"/>
                          <a:cs typeface="Times New Roman" pitchFamily="18" charset="0"/>
                        </a:rPr>
                        <a:t>Detroit </a:t>
                      </a:r>
                      <a:r>
                        <a:rPr kumimoji="0" lang="en-US" sz="1600" b="0" i="1" u="none" strike="noStrike" cap="none" normalizeH="0" baseline="30000" dirty="0" smtClean="0">
                          <a:ln>
                            <a:noFill/>
                          </a:ln>
                          <a:solidFill>
                            <a:schemeClr val="tx1"/>
                          </a:solidFill>
                          <a:effectLst/>
                          <a:latin typeface="Arial" charset="0"/>
                        </a:rPr>
                        <a:t>a</a:t>
                      </a:r>
                    </a:p>
                  </a:txBody>
                  <a:tcPr marL="91437" marR="91437"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dirty="0" smtClean="0">
                        <a:ln>
                          <a:noFill/>
                        </a:ln>
                        <a:solidFill>
                          <a:schemeClr val="tx1"/>
                        </a:solidFill>
                        <a:effectLst/>
                        <a:latin typeface="Arial" charset="0"/>
                      </a:endParaRPr>
                    </a:p>
                  </a:txBody>
                  <a:tcPr marL="91437" marR="91437"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smtClean="0">
                          <a:ln>
                            <a:noFill/>
                          </a:ln>
                          <a:solidFill>
                            <a:schemeClr val="tx1"/>
                          </a:solidFill>
                          <a:effectLst/>
                          <a:latin typeface="Arial" charset="0"/>
                          <a:cs typeface="Times New Roman" pitchFamily="18" charset="0"/>
                        </a:rPr>
                        <a:t>Yes</a:t>
                      </a:r>
                      <a:endParaRPr kumimoji="0" lang="en-US" sz="1600" b="0" i="1" u="none" strike="noStrike" cap="none" normalizeH="0" baseline="0" dirty="0" smtClean="0">
                        <a:ln>
                          <a:noFill/>
                        </a:ln>
                        <a:solidFill>
                          <a:schemeClr val="tx1"/>
                        </a:solidFill>
                        <a:effectLst/>
                        <a:latin typeface="Arial" charset="0"/>
                      </a:endParaRPr>
                    </a:p>
                  </a:txBody>
                  <a:tcPr marL="91437" marR="91437"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smtClean="0">
                          <a:ln>
                            <a:noFill/>
                          </a:ln>
                          <a:solidFill>
                            <a:schemeClr val="tx1"/>
                          </a:solidFill>
                          <a:effectLst/>
                          <a:latin typeface="Arial" charset="0"/>
                          <a:cs typeface="Times New Roman" pitchFamily="18" charset="0"/>
                        </a:rPr>
                        <a:t>No *</a:t>
                      </a:r>
                      <a:endParaRPr kumimoji="0" lang="en-US" sz="1600" b="0" i="1" u="none" strike="noStrike" cap="none" normalizeH="0" baseline="0" dirty="0" smtClean="0">
                        <a:ln>
                          <a:noFill/>
                        </a:ln>
                        <a:solidFill>
                          <a:schemeClr val="tx1"/>
                        </a:solidFill>
                        <a:effectLst/>
                        <a:latin typeface="Arial" charset="0"/>
                      </a:endParaRPr>
                    </a:p>
                  </a:txBody>
                  <a:tcPr marL="91437" marR="91437"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smtClean="0">
                          <a:ln>
                            <a:noFill/>
                          </a:ln>
                          <a:solidFill>
                            <a:schemeClr val="tx1"/>
                          </a:solidFill>
                          <a:effectLst/>
                          <a:latin typeface="Arial" charset="0"/>
                          <a:cs typeface="Times New Roman" pitchFamily="18" charset="0"/>
                        </a:rPr>
                        <a:t>Yes</a:t>
                      </a:r>
                      <a:endParaRPr kumimoji="0" lang="en-US" sz="1600" b="0" i="1" u="none" strike="noStrike" cap="none" normalizeH="0" baseline="0" dirty="0" smtClean="0">
                        <a:ln>
                          <a:noFill/>
                        </a:ln>
                        <a:solidFill>
                          <a:schemeClr val="tx1"/>
                        </a:solidFill>
                        <a:effectLst/>
                        <a:latin typeface="Arial" charset="0"/>
                      </a:endParaRPr>
                    </a:p>
                  </a:txBody>
                  <a:tcPr marL="91437" marR="91437"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526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Cleveland</a:t>
                      </a:r>
                    </a:p>
                  </a:txBody>
                  <a:tcPr marL="91437" marR="91437"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L="91437" marR="91437"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Yes</a:t>
                      </a:r>
                    </a:p>
                  </a:txBody>
                  <a:tcPr marL="91437" marR="91437"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Yes</a:t>
                      </a:r>
                    </a:p>
                  </a:txBody>
                  <a:tcPr marL="91437" marR="91437"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588" marR="0" lvl="0" indent="-1588"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No ^^</a:t>
                      </a:r>
                    </a:p>
                  </a:txBody>
                  <a:tcPr marL="91437" marR="91437"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526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Wash. DC</a:t>
                      </a:r>
                      <a:endParaRPr kumimoji="0" lang="en-US" sz="1600" b="0" i="0" u="none" strike="noStrike" cap="none" normalizeH="0" baseline="30000" smtClean="0">
                        <a:ln>
                          <a:noFill/>
                        </a:ln>
                        <a:solidFill>
                          <a:schemeClr val="tx1"/>
                        </a:solidFill>
                        <a:effectLst/>
                        <a:latin typeface="Arial" charset="0"/>
                      </a:endParaRPr>
                    </a:p>
                  </a:txBody>
                  <a:tcPr marL="91437" marR="91437"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L="91437" marR="91437"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Full Governance Authority</a:t>
                      </a:r>
                    </a:p>
                  </a:txBody>
                  <a:tcPr marL="91437" marR="91437"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33526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smtClean="0">
                          <a:ln>
                            <a:noFill/>
                          </a:ln>
                          <a:solidFill>
                            <a:schemeClr val="tx1"/>
                          </a:solidFill>
                          <a:effectLst/>
                          <a:latin typeface="Arial" charset="0"/>
                        </a:rPr>
                        <a:t>Oakland</a:t>
                      </a:r>
                    </a:p>
                  </a:txBody>
                  <a:tcPr marL="91437" marR="91437"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dirty="0" smtClean="0">
                        <a:ln>
                          <a:noFill/>
                        </a:ln>
                        <a:solidFill>
                          <a:schemeClr val="tx1"/>
                        </a:solidFill>
                        <a:effectLst/>
                        <a:latin typeface="Arial" charset="0"/>
                      </a:endParaRPr>
                    </a:p>
                  </a:txBody>
                  <a:tcPr marL="91437" marR="91437"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smtClean="0">
                          <a:ln>
                            <a:noFill/>
                          </a:ln>
                          <a:solidFill>
                            <a:schemeClr val="tx1"/>
                          </a:solidFill>
                          <a:effectLst/>
                          <a:latin typeface="Arial" charset="0"/>
                        </a:rPr>
                        <a:t>No</a:t>
                      </a:r>
                    </a:p>
                  </a:txBody>
                  <a:tcPr marL="91437" marR="91437"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smtClean="0">
                          <a:ln>
                            <a:noFill/>
                          </a:ln>
                          <a:solidFill>
                            <a:schemeClr val="tx1"/>
                          </a:solidFill>
                          <a:effectLst/>
                          <a:latin typeface="Arial" charset="0"/>
                        </a:rPr>
                        <a:t>No</a:t>
                      </a:r>
                    </a:p>
                  </a:txBody>
                  <a:tcPr marL="91437" marR="91437"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smtClean="0">
                          <a:ln>
                            <a:noFill/>
                          </a:ln>
                          <a:solidFill>
                            <a:schemeClr val="tx1"/>
                          </a:solidFill>
                          <a:effectLst/>
                          <a:latin typeface="Arial" charset="0"/>
                        </a:rPr>
                        <a:t>Yes</a:t>
                      </a:r>
                    </a:p>
                  </a:txBody>
                  <a:tcPr marL="91437" marR="91437"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526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Philadelphia</a:t>
                      </a:r>
                    </a:p>
                  </a:txBody>
                  <a:tcPr marL="91437" marR="91437"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L="91437" marR="91437"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smtClean="0">
                          <a:ln>
                            <a:noFill/>
                          </a:ln>
                          <a:solidFill>
                            <a:schemeClr val="tx1"/>
                          </a:solidFill>
                          <a:effectLst/>
                          <a:latin typeface="Arial" charset="0"/>
                        </a:rPr>
                        <a:t>No: </a:t>
                      </a:r>
                      <a:r>
                        <a:rPr kumimoji="0" lang="en-US" sz="1600" b="0" i="1" u="none" strike="noStrike" cap="none" normalizeH="0" baseline="0" dirty="0" smtClean="0">
                          <a:ln>
                            <a:noFill/>
                          </a:ln>
                          <a:solidFill>
                            <a:schemeClr val="tx1"/>
                          </a:solidFill>
                          <a:effectLst/>
                          <a:latin typeface="Arial" charset="0"/>
                          <a:cs typeface="Times New Roman" pitchFamily="18" charset="0"/>
                        </a:rPr>
                        <a:t>Joint appt.</a:t>
                      </a:r>
                      <a:r>
                        <a:rPr kumimoji="0" lang="en-US" sz="1600" b="0" i="1" u="none" strike="noStrike" cap="none" normalizeH="0" baseline="0" dirty="0" smtClean="0">
                          <a:ln>
                            <a:noFill/>
                          </a:ln>
                          <a:solidFill>
                            <a:schemeClr val="tx1"/>
                          </a:solidFill>
                          <a:effectLst/>
                          <a:latin typeface="Arial" charset="0"/>
                        </a:rPr>
                        <a:t> with governor</a:t>
                      </a:r>
                    </a:p>
                  </a:txBody>
                  <a:tcPr marL="91437" marR="91437"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33526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New York</a:t>
                      </a:r>
                    </a:p>
                  </a:txBody>
                  <a:tcPr marL="91437" marR="91437"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L="91437" marR="91437"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Yes</a:t>
                      </a:r>
                    </a:p>
                  </a:txBody>
                  <a:tcPr marL="91437" marR="91437"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No</a:t>
                      </a:r>
                    </a:p>
                  </a:txBody>
                  <a:tcPr marL="91437" marR="91437"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Yes</a:t>
                      </a:r>
                    </a:p>
                  </a:txBody>
                  <a:tcPr marL="91437" marR="91437"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526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Hartford</a:t>
                      </a:r>
                    </a:p>
                  </a:txBody>
                  <a:tcPr marL="91437" marR="91437"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L="91437" marR="91437"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Yes</a:t>
                      </a:r>
                    </a:p>
                  </a:txBody>
                  <a:tcPr marL="91437" marR="91437"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No</a:t>
                      </a:r>
                    </a:p>
                  </a:txBody>
                  <a:tcPr marL="91437" marR="91437"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Yes</a:t>
                      </a:r>
                    </a:p>
                  </a:txBody>
                  <a:tcPr marL="91437" marR="91437"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4666" name="Text Box 91"/>
          <p:cNvSpPr txBox="1">
            <a:spLocks noChangeArrowheads="1"/>
          </p:cNvSpPr>
          <p:nvPr/>
        </p:nvSpPr>
        <p:spPr bwMode="auto">
          <a:xfrm>
            <a:off x="381000" y="6019800"/>
            <a:ext cx="84582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200" i="1"/>
              <a:t>NOTES:</a:t>
            </a:r>
            <a:r>
              <a:rPr lang="en-US" sz="1200"/>
              <a:t> a) In 2004, Detroit reverted to an elected school board. ^^ Nominating committee pre-screens candidates and then gives a slate to the mayor. ^^^ Council confirmation was required when this policy was in place (2000-2004). * State places 1 of 7 on board for first five years.</a:t>
            </a:r>
          </a:p>
        </p:txBody>
      </p:sp>
      <p:sp>
        <p:nvSpPr>
          <p:cNvPr id="24667" name="Line 92"/>
          <p:cNvSpPr>
            <a:spLocks noChangeShapeType="1"/>
          </p:cNvSpPr>
          <p:nvPr/>
        </p:nvSpPr>
        <p:spPr bwMode="auto">
          <a:xfrm>
            <a:off x="0" y="762000"/>
            <a:ext cx="9144000" cy="0"/>
          </a:xfrm>
          <a:prstGeom prst="line">
            <a:avLst/>
          </a:prstGeom>
          <a:noFill/>
          <a:ln w="635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72005294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lstStyle/>
          <a:p>
            <a:pPr eaLnBrk="1" hangingPunct="1"/>
            <a:r>
              <a:rPr lang="en-US" sz="3000" b="1" dirty="0">
                <a:latin typeface="Arial" charset="0"/>
              </a:rPr>
              <a:t>Does Mayoral </a:t>
            </a:r>
            <a:r>
              <a:rPr lang="en-US" sz="3000" b="1" dirty="0" smtClean="0">
                <a:latin typeface="Arial" charset="0"/>
              </a:rPr>
              <a:t>Governance </a:t>
            </a:r>
            <a:r>
              <a:rPr lang="en-US" sz="3000" b="1" dirty="0">
                <a:latin typeface="Arial" charset="0"/>
              </a:rPr>
              <a:t>Work?</a:t>
            </a:r>
            <a:r>
              <a:rPr lang="en-US" sz="3000" dirty="0">
                <a:latin typeface="Arial" charset="0"/>
              </a:rPr>
              <a:t/>
            </a:r>
            <a:br>
              <a:rPr lang="en-US" sz="3000" dirty="0">
                <a:latin typeface="Arial" charset="0"/>
              </a:rPr>
            </a:br>
            <a:r>
              <a:rPr lang="en-US" sz="3000" dirty="0" smtClean="0">
                <a:latin typeface="Arial" charset="0"/>
              </a:rPr>
              <a:t>Trial Urban District Assessment (TUDA-NAEP)</a:t>
            </a:r>
            <a:endParaRPr lang="en-US" sz="3000" dirty="0">
              <a:latin typeface="Arial" charset="0"/>
            </a:endParaRPr>
          </a:p>
        </p:txBody>
      </p:sp>
      <p:sp>
        <p:nvSpPr>
          <p:cNvPr id="30722" name="Rectangle 3"/>
          <p:cNvSpPr>
            <a:spLocks noGrp="1" noChangeArrowheads="1"/>
          </p:cNvSpPr>
          <p:nvPr>
            <p:ph type="body" idx="1"/>
          </p:nvPr>
        </p:nvSpPr>
        <p:spPr>
          <a:xfrm>
            <a:off x="457200" y="1600200"/>
            <a:ext cx="8229600" cy="4953000"/>
          </a:xfrm>
        </p:spPr>
        <p:txBody>
          <a:bodyPr/>
          <a:lstStyle/>
          <a:p>
            <a:r>
              <a:rPr lang="en-US" sz="2800" dirty="0"/>
              <a:t>M</a:t>
            </a:r>
            <a:r>
              <a:rPr lang="en-US" sz="2800" dirty="0" smtClean="0"/>
              <a:t>ayoral </a:t>
            </a:r>
            <a:r>
              <a:rPr lang="en-US" sz="2800" dirty="0"/>
              <a:t>governance has continued to improve student performance in urban districts.  </a:t>
            </a:r>
            <a:endParaRPr lang="en-US" sz="2800" dirty="0" smtClean="0"/>
          </a:p>
          <a:p>
            <a:r>
              <a:rPr lang="en-US" sz="2800" dirty="0" smtClean="0"/>
              <a:t>In 2015, </a:t>
            </a:r>
            <a:r>
              <a:rPr lang="en-US" sz="2800" dirty="0"/>
              <a:t>New York, Boston, Chicago, and the District of Columbia have shown that they were able to outperform their urban district peers across multiple academic measures in both the fourth and the eighth grades</a:t>
            </a:r>
            <a:r>
              <a:rPr lang="en-US" sz="2800" dirty="0" smtClean="0"/>
              <a:t>.</a:t>
            </a:r>
          </a:p>
          <a:p>
            <a:r>
              <a:rPr lang="en-US" sz="2800" dirty="0" smtClean="0"/>
              <a:t>DC outperformed </a:t>
            </a:r>
            <a:r>
              <a:rPr lang="en-US" sz="2800" dirty="0"/>
              <a:t>its urban district peers in 8 of the 12 measures in the fourth grade and in 3 of the 10 measures in the eighth </a:t>
            </a:r>
            <a:r>
              <a:rPr lang="en-US" sz="2800" dirty="0" smtClean="0"/>
              <a:t>grade in 2015.  </a:t>
            </a:r>
            <a:endParaRPr lang="en-US" sz="2800" dirty="0"/>
          </a:p>
          <a:p>
            <a:endParaRPr lang="en-US" sz="2800" dirty="0"/>
          </a:p>
          <a:p>
            <a:pPr eaLnBrk="1" hangingPunct="1">
              <a:lnSpc>
                <a:spcPct val="80000"/>
              </a:lnSpc>
            </a:pPr>
            <a:endParaRPr lang="en-US" sz="2800" dirty="0">
              <a:latin typeface="Arial" charset="0"/>
            </a:endParaRPr>
          </a:p>
        </p:txBody>
      </p:sp>
    </p:spTree>
    <p:extLst>
      <p:ext uri="{BB962C8B-B14F-4D97-AF65-F5344CB8AC3E}">
        <p14:creationId xmlns:p14="http://schemas.microsoft.com/office/powerpoint/2010/main" val="1204356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lstStyle/>
          <a:p>
            <a:pPr eaLnBrk="1" hangingPunct="1"/>
            <a:r>
              <a:rPr lang="en-US" sz="3000" b="1" dirty="0">
                <a:latin typeface="Arial" charset="0"/>
              </a:rPr>
              <a:t>Does Mayoral </a:t>
            </a:r>
            <a:r>
              <a:rPr lang="en-US" sz="3000" b="1" dirty="0" smtClean="0">
                <a:latin typeface="Arial" charset="0"/>
              </a:rPr>
              <a:t>Governance </a:t>
            </a:r>
            <a:r>
              <a:rPr lang="en-US" sz="3000" b="1" dirty="0">
                <a:latin typeface="Arial" charset="0"/>
              </a:rPr>
              <a:t>Work?</a:t>
            </a:r>
            <a:r>
              <a:rPr lang="en-US" sz="3000" dirty="0">
                <a:latin typeface="Arial" charset="0"/>
              </a:rPr>
              <a:t/>
            </a:r>
            <a:br>
              <a:rPr lang="en-US" sz="3000" dirty="0">
                <a:latin typeface="Arial" charset="0"/>
              </a:rPr>
            </a:br>
            <a:r>
              <a:rPr lang="en-US" sz="3000" dirty="0" smtClean="0">
                <a:latin typeface="Arial" charset="0"/>
              </a:rPr>
              <a:t>State Assessment Shows Promising Results</a:t>
            </a:r>
            <a:endParaRPr lang="en-US" sz="3000" dirty="0">
              <a:latin typeface="Arial" charset="0"/>
            </a:endParaRPr>
          </a:p>
        </p:txBody>
      </p:sp>
      <p:sp>
        <p:nvSpPr>
          <p:cNvPr id="30722" name="Rectangle 3"/>
          <p:cNvSpPr>
            <a:spLocks noGrp="1" noChangeArrowheads="1"/>
          </p:cNvSpPr>
          <p:nvPr>
            <p:ph type="body" idx="1"/>
          </p:nvPr>
        </p:nvSpPr>
        <p:spPr>
          <a:xfrm>
            <a:off x="457200" y="1600200"/>
            <a:ext cx="8229600" cy="4953000"/>
          </a:xfrm>
        </p:spPr>
        <p:txBody>
          <a:bodyPr/>
          <a:lstStyle/>
          <a:p>
            <a:pPr lvl="0"/>
            <a:r>
              <a:rPr lang="en-US" sz="2800" dirty="0"/>
              <a:t>M</a:t>
            </a:r>
            <a:r>
              <a:rPr lang="en-US" sz="2800" dirty="0" smtClean="0"/>
              <a:t>ayoral </a:t>
            </a:r>
            <a:r>
              <a:rPr lang="en-US" sz="2800" dirty="0"/>
              <a:t>governance </a:t>
            </a:r>
            <a:r>
              <a:rPr lang="en-US" sz="2800" dirty="0" smtClean="0"/>
              <a:t>tends to narrow </a:t>
            </a:r>
            <a:r>
              <a:rPr lang="en-US" sz="2800" dirty="0"/>
              <a:t>the achievement gap </a:t>
            </a:r>
            <a:r>
              <a:rPr lang="en-US" sz="2800" dirty="0" smtClean="0"/>
              <a:t>in New </a:t>
            </a:r>
            <a:r>
              <a:rPr lang="en-US" sz="2800" dirty="0"/>
              <a:t>York; New Haven</a:t>
            </a:r>
            <a:r>
              <a:rPr lang="en-US" sz="2800" dirty="0" smtClean="0"/>
              <a:t>, and </a:t>
            </a:r>
            <a:r>
              <a:rPr lang="en-US" sz="2800" dirty="0"/>
              <a:t>Chicago. </a:t>
            </a:r>
            <a:r>
              <a:rPr lang="en-US" sz="2800" dirty="0" smtClean="0"/>
              <a:t>Further, Hartford, Boston, </a:t>
            </a:r>
            <a:r>
              <a:rPr lang="en-US" sz="2800" dirty="0"/>
              <a:t>and </a:t>
            </a:r>
            <a:r>
              <a:rPr lang="en-US" sz="2800" dirty="0" smtClean="0"/>
              <a:t>Providence shows </a:t>
            </a:r>
            <a:r>
              <a:rPr lang="en-US" sz="2800" dirty="0"/>
              <a:t>progress on some academic measures in different subjects.</a:t>
            </a:r>
          </a:p>
          <a:p>
            <a:pPr lvl="0"/>
            <a:r>
              <a:rPr lang="en-US" sz="2800" dirty="0"/>
              <a:t>Mayoral </a:t>
            </a:r>
            <a:r>
              <a:rPr lang="en-US" sz="2800" dirty="0" smtClean="0"/>
              <a:t>governance </a:t>
            </a:r>
            <a:r>
              <a:rPr lang="en-US" sz="2800" dirty="0"/>
              <a:t>in New York City </a:t>
            </a:r>
            <a:r>
              <a:rPr lang="en-US" sz="2800" dirty="0" smtClean="0"/>
              <a:t>shows significant</a:t>
            </a:r>
            <a:r>
              <a:rPr lang="en-US" sz="2800" dirty="0"/>
              <a:t>, positive effects on both fourth- and eighth-grade student </a:t>
            </a:r>
            <a:r>
              <a:rPr lang="en-US" sz="2800" dirty="0" smtClean="0"/>
              <a:t>achievement, especially for African </a:t>
            </a:r>
            <a:r>
              <a:rPr lang="en-US" sz="2800" dirty="0"/>
              <a:t>American and Latino </a:t>
            </a:r>
            <a:r>
              <a:rPr lang="en-US" sz="2800" dirty="0" smtClean="0"/>
              <a:t>students.</a:t>
            </a:r>
            <a:endParaRPr lang="en-US" sz="2800" dirty="0"/>
          </a:p>
          <a:p>
            <a:pPr marL="0" indent="0">
              <a:buNone/>
            </a:pPr>
            <a:endParaRPr lang="en-US" sz="2800" dirty="0" smtClean="0"/>
          </a:p>
          <a:p>
            <a:endParaRPr lang="en-US" sz="2800" dirty="0" smtClean="0"/>
          </a:p>
          <a:p>
            <a:endParaRPr lang="en-US" sz="2800" dirty="0"/>
          </a:p>
          <a:p>
            <a:pPr eaLnBrk="1" hangingPunct="1">
              <a:lnSpc>
                <a:spcPct val="80000"/>
              </a:lnSpc>
            </a:pPr>
            <a:endParaRPr lang="en-US" sz="2800" dirty="0">
              <a:latin typeface="Arial" charset="0"/>
            </a:endParaRPr>
          </a:p>
        </p:txBody>
      </p:sp>
    </p:spTree>
    <p:extLst>
      <p:ext uri="{BB962C8B-B14F-4D97-AF65-F5344CB8AC3E}">
        <p14:creationId xmlns:p14="http://schemas.microsoft.com/office/powerpoint/2010/main" val="3007246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lstStyle/>
          <a:p>
            <a:pPr eaLnBrk="1" hangingPunct="1"/>
            <a:r>
              <a:rPr lang="en-US" sz="3000" b="1" dirty="0">
                <a:latin typeface="Arial" charset="0"/>
              </a:rPr>
              <a:t>Does Mayoral </a:t>
            </a:r>
            <a:r>
              <a:rPr lang="en-US" sz="3000" b="1" dirty="0" smtClean="0">
                <a:latin typeface="Arial" charset="0"/>
              </a:rPr>
              <a:t>Governance Work</a:t>
            </a:r>
            <a:r>
              <a:rPr lang="en-US" sz="3000" b="1" dirty="0">
                <a:latin typeface="Arial" charset="0"/>
              </a:rPr>
              <a:t>?</a:t>
            </a:r>
            <a:r>
              <a:rPr lang="en-US" sz="3000" dirty="0">
                <a:latin typeface="Arial" charset="0"/>
              </a:rPr>
              <a:t/>
            </a:r>
            <a:br>
              <a:rPr lang="en-US" sz="3000" dirty="0">
                <a:latin typeface="Arial" charset="0"/>
              </a:rPr>
            </a:br>
            <a:r>
              <a:rPr lang="en-US" sz="3000" dirty="0" smtClean="0">
                <a:latin typeface="Arial" charset="0"/>
              </a:rPr>
              <a:t>Strategic Allocation of Resources</a:t>
            </a:r>
            <a:endParaRPr lang="en-US" sz="3000" i="1" dirty="0">
              <a:latin typeface="Arial" charset="0"/>
            </a:endParaRPr>
          </a:p>
        </p:txBody>
      </p:sp>
      <p:sp>
        <p:nvSpPr>
          <p:cNvPr id="31746" name="Rectangle 3"/>
          <p:cNvSpPr>
            <a:spLocks noGrp="1" noChangeArrowheads="1"/>
          </p:cNvSpPr>
          <p:nvPr>
            <p:ph type="body" idx="1"/>
          </p:nvPr>
        </p:nvSpPr>
        <p:spPr>
          <a:xfrm>
            <a:off x="457200" y="1600200"/>
            <a:ext cx="8229600" cy="5130133"/>
          </a:xfrm>
        </p:spPr>
        <p:txBody>
          <a:bodyPr/>
          <a:lstStyle/>
          <a:p>
            <a:pPr lvl="0"/>
            <a:r>
              <a:rPr lang="en-US" sz="2800" dirty="0" smtClean="0"/>
              <a:t>Mayoral</a:t>
            </a:r>
            <a:r>
              <a:rPr lang="en-US" sz="2800" dirty="0"/>
              <a:t> </a:t>
            </a:r>
            <a:r>
              <a:rPr lang="en-US" sz="2800" dirty="0" smtClean="0"/>
              <a:t>governance engages </a:t>
            </a:r>
            <a:r>
              <a:rPr lang="en-US" sz="2800" dirty="0"/>
              <a:t>in strategic allocation of </a:t>
            </a:r>
            <a:r>
              <a:rPr lang="en-US" sz="2800" dirty="0" smtClean="0"/>
              <a:t>resources to support learning:</a:t>
            </a:r>
            <a:endParaRPr lang="en-US" sz="2800" dirty="0"/>
          </a:p>
          <a:p>
            <a:pPr lvl="1"/>
            <a:r>
              <a:rPr lang="en-US" sz="2800" dirty="0"/>
              <a:t>positively associated with an investment in the teaching staff, more spending on instruction, smaller student-teacher ratios, a greater percentage of resources allocated for K-12 student support, </a:t>
            </a:r>
            <a:r>
              <a:rPr lang="en-US" sz="2800" dirty="0" smtClean="0"/>
              <a:t>and a </a:t>
            </a:r>
            <a:r>
              <a:rPr lang="en-US" sz="2800" dirty="0"/>
              <a:t>larger percentage of revenue coming from state </a:t>
            </a:r>
            <a:r>
              <a:rPr lang="en-US" sz="2800" dirty="0" smtClean="0"/>
              <a:t>sources. </a:t>
            </a:r>
          </a:p>
          <a:p>
            <a:pPr lvl="1"/>
            <a:r>
              <a:rPr lang="en-US" sz="2800" dirty="0" smtClean="0"/>
              <a:t>Appointed </a:t>
            </a:r>
            <a:r>
              <a:rPr lang="en-US" sz="2800" dirty="0"/>
              <a:t>s</a:t>
            </a:r>
            <a:r>
              <a:rPr lang="en-US" sz="2800" dirty="0" smtClean="0"/>
              <a:t>chool board members have complementary, specialized skills and experience</a:t>
            </a:r>
            <a:endParaRPr lang="en-US" sz="2800" dirty="0"/>
          </a:p>
          <a:p>
            <a:pPr eaLnBrk="1" hangingPunct="1">
              <a:lnSpc>
                <a:spcPct val="90000"/>
              </a:lnSpc>
            </a:pPr>
            <a:endParaRPr lang="en-US" dirty="0">
              <a:latin typeface="Arial" charset="0"/>
            </a:endParaRPr>
          </a:p>
        </p:txBody>
      </p:sp>
    </p:spTree>
    <p:extLst>
      <p:ext uri="{BB962C8B-B14F-4D97-AF65-F5344CB8AC3E}">
        <p14:creationId xmlns:p14="http://schemas.microsoft.com/office/powerpoint/2010/main" val="430054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Lessons on Mayoral Governance</a:t>
            </a:r>
            <a:endParaRPr lang="en-US" b="1" dirty="0"/>
          </a:p>
        </p:txBody>
      </p:sp>
      <p:sp>
        <p:nvSpPr>
          <p:cNvPr id="3" name="Content Placeholder 2"/>
          <p:cNvSpPr>
            <a:spLocks noGrp="1"/>
          </p:cNvSpPr>
          <p:nvPr>
            <p:ph idx="1"/>
          </p:nvPr>
        </p:nvSpPr>
        <p:spPr/>
        <p:txBody>
          <a:bodyPr/>
          <a:lstStyle/>
          <a:p>
            <a:r>
              <a:rPr lang="en-US" dirty="0"/>
              <a:t>Granting a mayor the opportunity to be in charge of the district is only the beginning. The mayor has to be an </a:t>
            </a:r>
            <a:r>
              <a:rPr lang="en-US" u="sng" dirty="0"/>
              <a:t>active</a:t>
            </a:r>
            <a:r>
              <a:rPr lang="en-US" dirty="0"/>
              <a:t> </a:t>
            </a:r>
            <a:r>
              <a:rPr lang="en-US" dirty="0" smtClean="0"/>
              <a:t>“education mayor.”</a:t>
            </a:r>
          </a:p>
          <a:p>
            <a:r>
              <a:rPr lang="en-US" dirty="0" smtClean="0"/>
              <a:t>Cities should </a:t>
            </a:r>
            <a:r>
              <a:rPr lang="en-US" dirty="0"/>
              <a:t>adapt mayoral control to their unique local context. </a:t>
            </a:r>
            <a:endParaRPr lang="en-US" dirty="0" smtClean="0"/>
          </a:p>
          <a:p>
            <a:r>
              <a:rPr lang="en-US" dirty="0"/>
              <a:t>E</a:t>
            </a:r>
            <a:r>
              <a:rPr lang="en-US" dirty="0" smtClean="0"/>
              <a:t>ven </a:t>
            </a:r>
            <a:r>
              <a:rPr lang="en-US" dirty="0"/>
              <a:t>if mayoral control is initially successful, r</a:t>
            </a:r>
            <a:r>
              <a:rPr lang="en-US" dirty="0" smtClean="0"/>
              <a:t>einventing </a:t>
            </a:r>
            <a:r>
              <a:rPr lang="en-US" dirty="0"/>
              <a:t>mayoral </a:t>
            </a:r>
            <a:r>
              <a:rPr lang="en-US" dirty="0" smtClean="0"/>
              <a:t>governance is needed to sustain gains.</a:t>
            </a:r>
            <a:endParaRPr lang="en-US" dirty="0"/>
          </a:p>
        </p:txBody>
      </p:sp>
    </p:spTree>
    <p:extLst>
      <p:ext uri="{BB962C8B-B14F-4D97-AF65-F5344CB8AC3E}">
        <p14:creationId xmlns:p14="http://schemas.microsoft.com/office/powerpoint/2010/main" val="36721103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Governance Change?</a:t>
            </a:r>
            <a:endParaRPr lang="en-US" b="1" dirty="0"/>
          </a:p>
        </p:txBody>
      </p:sp>
      <p:sp>
        <p:nvSpPr>
          <p:cNvPr id="3" name="Content Placeholder 2"/>
          <p:cNvSpPr>
            <a:spLocks noGrp="1"/>
          </p:cNvSpPr>
          <p:nvPr>
            <p:ph idx="1"/>
          </p:nvPr>
        </p:nvSpPr>
        <p:spPr>
          <a:xfrm>
            <a:off x="457200" y="1243934"/>
            <a:ext cx="8229600" cy="4886992"/>
          </a:xfrm>
        </p:spPr>
        <p:txBody>
          <a:bodyPr/>
          <a:lstStyle/>
          <a:p>
            <a:pPr eaLnBrk="1" hangingPunct="1">
              <a:lnSpc>
                <a:spcPct val="80000"/>
              </a:lnSpc>
            </a:pPr>
            <a:r>
              <a:rPr lang="en-US" sz="3000" dirty="0" smtClean="0">
                <a:latin typeface="Tw Cen MT" charset="0"/>
              </a:rPr>
              <a:t>Is Philadelphia ready for school governance change?</a:t>
            </a:r>
          </a:p>
          <a:p>
            <a:pPr eaLnBrk="1" hangingPunct="1">
              <a:lnSpc>
                <a:spcPct val="80000"/>
              </a:lnSpc>
            </a:pPr>
            <a:r>
              <a:rPr lang="en-US" sz="3000" dirty="0" smtClean="0">
                <a:latin typeface="Tw Cen MT" charset="0"/>
              </a:rPr>
              <a:t>What design features work for Philadelphia? Elected board? Decentralized control? Mayoral Governance?</a:t>
            </a:r>
          </a:p>
          <a:p>
            <a:pPr lvl="1" eaLnBrk="1" hangingPunct="1">
              <a:lnSpc>
                <a:spcPct val="80000"/>
              </a:lnSpc>
            </a:pPr>
            <a:r>
              <a:rPr lang="en-US" sz="2500" dirty="0" smtClean="0">
                <a:latin typeface="Tw Cen MT" charset="0"/>
              </a:rPr>
              <a:t>Representation</a:t>
            </a:r>
          </a:p>
          <a:p>
            <a:pPr lvl="1" eaLnBrk="1" hangingPunct="1">
              <a:lnSpc>
                <a:spcPct val="80000"/>
              </a:lnSpc>
            </a:pPr>
            <a:r>
              <a:rPr lang="en-US" sz="2500" dirty="0" smtClean="0">
                <a:latin typeface="Tw Cen MT" charset="0"/>
              </a:rPr>
              <a:t>Accountability</a:t>
            </a:r>
          </a:p>
          <a:p>
            <a:pPr lvl="1" eaLnBrk="1" hangingPunct="1">
              <a:lnSpc>
                <a:spcPct val="80000"/>
              </a:lnSpc>
            </a:pPr>
            <a:r>
              <a:rPr lang="en-US" sz="2500" dirty="0" smtClean="0">
                <a:latin typeface="Tw Cen MT" charset="0"/>
              </a:rPr>
              <a:t>Capacity</a:t>
            </a:r>
          </a:p>
          <a:p>
            <a:pPr lvl="1" eaLnBrk="1" hangingPunct="1">
              <a:lnSpc>
                <a:spcPct val="80000"/>
              </a:lnSpc>
            </a:pPr>
            <a:r>
              <a:rPr lang="en-US" sz="2500" dirty="0" smtClean="0">
                <a:latin typeface="Tw Cen MT" charset="0"/>
              </a:rPr>
              <a:t>Partnership</a:t>
            </a:r>
          </a:p>
          <a:p>
            <a:pPr lvl="1" eaLnBrk="1" hangingPunct="1">
              <a:lnSpc>
                <a:spcPct val="80000"/>
              </a:lnSpc>
            </a:pPr>
            <a:r>
              <a:rPr lang="en-US" sz="2500" dirty="0" smtClean="0">
                <a:latin typeface="Tw Cen MT" charset="0"/>
              </a:rPr>
              <a:t>Innovation</a:t>
            </a:r>
          </a:p>
          <a:p>
            <a:pPr eaLnBrk="1" hangingPunct="1">
              <a:lnSpc>
                <a:spcPct val="80000"/>
              </a:lnSpc>
            </a:pPr>
            <a:r>
              <a:rPr lang="en-US" sz="3000" dirty="0" smtClean="0">
                <a:latin typeface="Tw Cen MT" charset="0"/>
              </a:rPr>
              <a:t>Is there a political will (and public support) to enact and implement governance change? </a:t>
            </a:r>
          </a:p>
          <a:p>
            <a:pPr marL="0" indent="0">
              <a:buNone/>
            </a:pPr>
            <a:endParaRPr lang="en-US" dirty="0"/>
          </a:p>
        </p:txBody>
      </p:sp>
    </p:spTree>
    <p:extLst>
      <p:ext uri="{BB962C8B-B14F-4D97-AF65-F5344CB8AC3E}">
        <p14:creationId xmlns:p14="http://schemas.microsoft.com/office/powerpoint/2010/main" val="3367062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6907" y="3288281"/>
            <a:ext cx="5461346" cy="1381758"/>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3466" y="4891524"/>
            <a:ext cx="3940697" cy="967326"/>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298" y="4891524"/>
            <a:ext cx="4565780" cy="967326"/>
          </a:xfrm>
          <a:prstGeom prst="rect">
            <a:avLst/>
          </a:prstGeom>
        </p:spPr>
      </p:pic>
      <p:sp>
        <p:nvSpPr>
          <p:cNvPr id="15" name="TextBox 14"/>
          <p:cNvSpPr txBox="1"/>
          <p:nvPr/>
        </p:nvSpPr>
        <p:spPr>
          <a:xfrm>
            <a:off x="1" y="644493"/>
            <a:ext cx="9144000" cy="2554545"/>
          </a:xfrm>
          <a:prstGeom prst="rect">
            <a:avLst/>
          </a:prstGeom>
          <a:noFill/>
        </p:spPr>
        <p:txBody>
          <a:bodyPr wrap="square" rtlCol="0">
            <a:spAutoFit/>
          </a:bodyPr>
          <a:lstStyle/>
          <a:p>
            <a:pPr algn="ctr"/>
            <a:r>
              <a:rPr lang="en-US" sz="4400" b="1" dirty="0" smtClean="0">
                <a:solidFill>
                  <a:srgbClr val="FFFFFF"/>
                </a:solidFill>
                <a:latin typeface="Calibri"/>
              </a:rPr>
              <a:t>WHO SHOULD RUN PHILADELPHIA’S SCHOOLS?</a:t>
            </a:r>
          </a:p>
          <a:p>
            <a:pPr algn="ctr"/>
            <a:endParaRPr lang="en-US" sz="1200" dirty="0" smtClean="0">
              <a:solidFill>
                <a:srgbClr val="FFC600"/>
              </a:solidFill>
              <a:latin typeface="Calibri"/>
            </a:endParaRPr>
          </a:p>
          <a:p>
            <a:pPr algn="ctr"/>
            <a:r>
              <a:rPr lang="en-US" sz="2000" dirty="0" smtClean="0">
                <a:solidFill>
                  <a:srgbClr val="FFC600"/>
                </a:solidFill>
                <a:latin typeface="Calibri"/>
              </a:rPr>
              <a:t>THURSDAY, DECEMBER 8, 2016</a:t>
            </a:r>
          </a:p>
          <a:p>
            <a:pPr algn="ctr"/>
            <a:r>
              <a:rPr lang="en-US" sz="2000" dirty="0" smtClean="0">
                <a:solidFill>
                  <a:srgbClr val="FFC600"/>
                </a:solidFill>
                <a:latin typeface="Calibri"/>
              </a:rPr>
              <a:t>Behrakis Grand Hall</a:t>
            </a:r>
          </a:p>
          <a:p>
            <a:pPr algn="ctr"/>
            <a:r>
              <a:rPr lang="en-US" sz="2000" dirty="0" smtClean="0">
                <a:solidFill>
                  <a:srgbClr val="FFC600"/>
                </a:solidFill>
                <a:latin typeface="Calibri"/>
              </a:rPr>
              <a:t>Drexel University</a:t>
            </a:r>
            <a:endParaRPr lang="en-US" sz="2000" dirty="0">
              <a:solidFill>
                <a:srgbClr val="FFC600"/>
              </a:solidFill>
              <a:latin typeface="Calibri"/>
            </a:endParaRPr>
          </a:p>
        </p:txBody>
      </p:sp>
    </p:spTree>
    <p:extLst>
      <p:ext uri="{BB962C8B-B14F-4D97-AF65-F5344CB8AC3E}">
        <p14:creationId xmlns:p14="http://schemas.microsoft.com/office/powerpoint/2010/main" val="311136900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ctrTitle"/>
          </p:nvPr>
        </p:nvSpPr>
        <p:spPr>
          <a:xfrm>
            <a:off x="392798" y="419009"/>
            <a:ext cx="8432054" cy="2476591"/>
          </a:xfrm>
        </p:spPr>
        <p:txBody>
          <a:bodyPr/>
          <a:lstStyle/>
          <a:p>
            <a:pPr algn="ctr" eaLnBrk="1" hangingPunct="1"/>
            <a:r>
              <a:rPr lang="en-US" sz="4000" dirty="0" smtClean="0">
                <a:latin typeface="Arial" charset="0"/>
              </a:rPr>
              <a:t>Who is in charge? Considering Different Approaches to Urban School Governance</a:t>
            </a:r>
            <a:r>
              <a:rPr lang="en-US" sz="4000" dirty="0">
                <a:latin typeface="Arial" charset="0"/>
              </a:rPr>
              <a:t/>
            </a:r>
            <a:br>
              <a:rPr lang="en-US" sz="4000" dirty="0">
                <a:latin typeface="Arial" charset="0"/>
              </a:rPr>
            </a:br>
            <a:r>
              <a:rPr lang="en-US" sz="4000" dirty="0" smtClean="0">
                <a:latin typeface="Arial" charset="0"/>
              </a:rPr>
              <a:t> </a:t>
            </a:r>
            <a:endParaRPr lang="en-US" sz="4000" dirty="0">
              <a:latin typeface="Arial" charset="0"/>
            </a:endParaRPr>
          </a:p>
        </p:txBody>
      </p:sp>
      <p:sp>
        <p:nvSpPr>
          <p:cNvPr id="16386" name="Rectangle 3"/>
          <p:cNvSpPr>
            <a:spLocks noGrp="1" noChangeArrowheads="1"/>
          </p:cNvSpPr>
          <p:nvPr>
            <p:ph type="subTitle" idx="1"/>
          </p:nvPr>
        </p:nvSpPr>
        <p:spPr>
          <a:xfrm>
            <a:off x="1295400" y="4648381"/>
            <a:ext cx="7529452" cy="1523817"/>
          </a:xfrm>
        </p:spPr>
        <p:txBody>
          <a:bodyPr/>
          <a:lstStyle/>
          <a:p>
            <a:pPr algn="ctr" eaLnBrk="1" hangingPunct="1">
              <a:lnSpc>
                <a:spcPct val="80000"/>
              </a:lnSpc>
              <a:buFont typeface="Wingdings" charset="0"/>
              <a:buNone/>
            </a:pPr>
            <a:r>
              <a:rPr lang="en-US" sz="2800" dirty="0">
                <a:latin typeface="Arial" charset="0"/>
              </a:rPr>
              <a:t>Kenneth K. Wong</a:t>
            </a:r>
          </a:p>
          <a:p>
            <a:pPr algn="ctr" eaLnBrk="1" hangingPunct="1">
              <a:lnSpc>
                <a:spcPct val="80000"/>
              </a:lnSpc>
              <a:buFont typeface="Wingdings" charset="0"/>
              <a:buNone/>
            </a:pPr>
            <a:r>
              <a:rPr lang="en-US" sz="2800" dirty="0" smtClean="0">
                <a:latin typeface="Arial" charset="0"/>
              </a:rPr>
              <a:t>Annenberg Professor of Education Policy</a:t>
            </a:r>
            <a:endParaRPr lang="en-US" sz="2800" dirty="0">
              <a:latin typeface="Arial" charset="0"/>
            </a:endParaRPr>
          </a:p>
          <a:p>
            <a:pPr algn="ctr" eaLnBrk="1" hangingPunct="1">
              <a:lnSpc>
                <a:spcPct val="80000"/>
              </a:lnSpc>
              <a:buFont typeface="Wingdings" charset="0"/>
              <a:buNone/>
            </a:pPr>
            <a:r>
              <a:rPr lang="en-US" sz="2800" dirty="0">
                <a:latin typeface="Arial" charset="0"/>
              </a:rPr>
              <a:t>Brown University</a:t>
            </a:r>
          </a:p>
          <a:p>
            <a:pPr eaLnBrk="1" hangingPunct="1">
              <a:lnSpc>
                <a:spcPct val="80000"/>
              </a:lnSpc>
              <a:buFont typeface="Wingdings" charset="0"/>
              <a:buNone/>
            </a:pPr>
            <a:endParaRPr lang="en-US" sz="2800" dirty="0">
              <a:latin typeface="Arial" charset="0"/>
            </a:endParaRPr>
          </a:p>
          <a:p>
            <a:pPr eaLnBrk="1" hangingPunct="1">
              <a:lnSpc>
                <a:spcPct val="80000"/>
              </a:lnSpc>
              <a:buFont typeface="Wingdings" charset="0"/>
              <a:buNone/>
            </a:pPr>
            <a:endParaRPr lang="en-US" sz="2800" dirty="0">
              <a:latin typeface="Arial" charset="0"/>
            </a:endParaRPr>
          </a:p>
        </p:txBody>
      </p:sp>
    </p:spTree>
    <p:extLst>
      <p:ext uri="{BB962C8B-B14F-4D97-AF65-F5344CB8AC3E}">
        <p14:creationId xmlns:p14="http://schemas.microsoft.com/office/powerpoint/2010/main" val="109083797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457200" y="274638"/>
            <a:ext cx="8229600" cy="903826"/>
          </a:xfrm>
        </p:spPr>
        <p:txBody>
          <a:bodyPr/>
          <a:lstStyle/>
          <a:p>
            <a:pPr eaLnBrk="1" hangingPunct="1"/>
            <a:r>
              <a:rPr lang="en-US" sz="3000" dirty="0" smtClean="0">
                <a:latin typeface="Arial" charset="0"/>
              </a:rPr>
              <a:t>Why Focus on School Governance?</a:t>
            </a:r>
            <a:endParaRPr lang="en-US" dirty="0">
              <a:latin typeface="Arial" charset="0"/>
            </a:endParaRPr>
          </a:p>
        </p:txBody>
      </p:sp>
      <p:sp>
        <p:nvSpPr>
          <p:cNvPr id="17410" name="Rectangle 3"/>
          <p:cNvSpPr>
            <a:spLocks noGrp="1" noChangeArrowheads="1"/>
          </p:cNvSpPr>
          <p:nvPr>
            <p:ph type="body" idx="1"/>
          </p:nvPr>
        </p:nvSpPr>
        <p:spPr>
          <a:xfrm>
            <a:off x="457200" y="1021335"/>
            <a:ext cx="8229600" cy="5368553"/>
          </a:xfrm>
        </p:spPr>
        <p:txBody>
          <a:bodyPr/>
          <a:lstStyle/>
          <a:p>
            <a:pPr marL="0" indent="0" eaLnBrk="1" hangingPunct="1">
              <a:lnSpc>
                <a:spcPct val="90000"/>
              </a:lnSpc>
              <a:buNone/>
            </a:pPr>
            <a:r>
              <a:rPr lang="en-US" sz="2400" dirty="0" smtClean="0">
                <a:latin typeface="Arial" charset="0"/>
              </a:rPr>
              <a:t>School governance serves several aims:</a:t>
            </a:r>
          </a:p>
          <a:p>
            <a:pPr eaLnBrk="1" hangingPunct="1">
              <a:lnSpc>
                <a:spcPct val="90000"/>
              </a:lnSpc>
            </a:pPr>
            <a:r>
              <a:rPr lang="en-US" sz="2400" i="1" dirty="0" smtClean="0">
                <a:latin typeface="Arial" charset="0"/>
              </a:rPr>
              <a:t>Representation</a:t>
            </a:r>
            <a:r>
              <a:rPr lang="en-US" sz="2400" dirty="0" smtClean="0">
                <a:latin typeface="Arial" charset="0"/>
              </a:rPr>
              <a:t> of school board members: Does the district embody a collective vision? Do board members reflect the changing populations in the city?</a:t>
            </a:r>
          </a:p>
          <a:p>
            <a:pPr eaLnBrk="1" hangingPunct="1">
              <a:lnSpc>
                <a:spcPct val="90000"/>
              </a:lnSpc>
            </a:pPr>
            <a:r>
              <a:rPr lang="en-US" sz="2400" i="1" dirty="0" smtClean="0">
                <a:latin typeface="Arial" charset="0"/>
              </a:rPr>
              <a:t>Accountability </a:t>
            </a:r>
            <a:r>
              <a:rPr lang="en-US" sz="2400" dirty="0" smtClean="0">
                <a:latin typeface="Arial" charset="0"/>
              </a:rPr>
              <a:t>of the policy making process: Can local voters’ hold the district leadership accountable for their decisions?  Is there policy and data transparency for parental and public engagement?</a:t>
            </a:r>
            <a:endParaRPr lang="en-US" sz="2400" dirty="0">
              <a:latin typeface="Arial" charset="0"/>
            </a:endParaRPr>
          </a:p>
          <a:p>
            <a:pPr eaLnBrk="1" hangingPunct="1">
              <a:lnSpc>
                <a:spcPct val="90000"/>
              </a:lnSpc>
            </a:pPr>
            <a:r>
              <a:rPr lang="en-US" sz="2400" i="1" dirty="0" smtClean="0">
                <a:latin typeface="Arial" charset="0"/>
              </a:rPr>
              <a:t>Capacity to act</a:t>
            </a:r>
            <a:r>
              <a:rPr lang="en-US" sz="2400" dirty="0" smtClean="0">
                <a:latin typeface="Arial" charset="0"/>
              </a:rPr>
              <a:t>: Does the governance system enable schools and teachers to take actions to improve teaching and learning?  </a:t>
            </a:r>
          </a:p>
          <a:p>
            <a:pPr eaLnBrk="1" hangingPunct="1">
              <a:lnSpc>
                <a:spcPct val="90000"/>
              </a:lnSpc>
            </a:pPr>
            <a:r>
              <a:rPr lang="en-US" sz="2400" i="1" dirty="0" smtClean="0">
                <a:latin typeface="Arial" charset="0"/>
              </a:rPr>
              <a:t>Leverage partnership</a:t>
            </a:r>
            <a:r>
              <a:rPr lang="en-US" sz="2400" dirty="0" smtClean="0">
                <a:latin typeface="Arial" charset="0"/>
              </a:rPr>
              <a:t>: Is there collaboration between the school district and other sectors?</a:t>
            </a:r>
          </a:p>
          <a:p>
            <a:pPr eaLnBrk="1" hangingPunct="1">
              <a:lnSpc>
                <a:spcPct val="90000"/>
              </a:lnSpc>
            </a:pPr>
            <a:r>
              <a:rPr lang="en-US" sz="2400" i="1" dirty="0" smtClean="0">
                <a:latin typeface="Arial" charset="0"/>
              </a:rPr>
              <a:t>Incentives to innovate</a:t>
            </a:r>
            <a:r>
              <a:rPr lang="en-US" sz="2400" dirty="0" smtClean="0">
                <a:latin typeface="Arial" charset="0"/>
              </a:rPr>
              <a:t>: Does governance facilitate innovative practices at all levels?</a:t>
            </a:r>
            <a:endParaRPr lang="en-US" sz="2400" dirty="0">
              <a:latin typeface="Arial" charset="0"/>
            </a:endParaRPr>
          </a:p>
        </p:txBody>
      </p:sp>
    </p:spTree>
    <p:extLst>
      <p:ext uri="{BB962C8B-B14F-4D97-AF65-F5344CB8AC3E}">
        <p14:creationId xmlns:p14="http://schemas.microsoft.com/office/powerpoint/2010/main" val="225738592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Governance: 3 Approaches</a:t>
            </a:r>
            <a:endParaRPr lang="en-US" dirty="0"/>
          </a:p>
        </p:txBody>
      </p:sp>
      <p:sp>
        <p:nvSpPr>
          <p:cNvPr id="3" name="Content Placeholder 2"/>
          <p:cNvSpPr>
            <a:spLocks noGrp="1"/>
          </p:cNvSpPr>
          <p:nvPr>
            <p:ph idx="1"/>
          </p:nvPr>
        </p:nvSpPr>
        <p:spPr>
          <a:xfrm>
            <a:off x="457200" y="1715318"/>
            <a:ext cx="8229600" cy="4415607"/>
          </a:xfrm>
        </p:spPr>
        <p:txBody>
          <a:bodyPr/>
          <a:lstStyle/>
          <a:p>
            <a:r>
              <a:rPr lang="en-US" dirty="0" smtClean="0"/>
              <a:t>An </a:t>
            </a:r>
            <a:r>
              <a:rPr lang="en-US" dirty="0"/>
              <a:t>e</a:t>
            </a:r>
            <a:r>
              <a:rPr lang="en-US" dirty="0" smtClean="0"/>
              <a:t>lected </a:t>
            </a:r>
            <a:r>
              <a:rPr lang="en-US" dirty="0"/>
              <a:t>s</a:t>
            </a:r>
            <a:r>
              <a:rPr lang="en-US" dirty="0" smtClean="0"/>
              <a:t>chool board that is independent from other state and city governing bodies</a:t>
            </a:r>
          </a:p>
          <a:p>
            <a:r>
              <a:rPr lang="en-US" dirty="0" smtClean="0"/>
              <a:t>A system of strong school-level authority with relatively weak district authority</a:t>
            </a:r>
          </a:p>
          <a:p>
            <a:r>
              <a:rPr lang="en-US" dirty="0" smtClean="0"/>
              <a:t>Mayoral appointed school board that integrates mayoral election and school accountability</a:t>
            </a:r>
          </a:p>
          <a:p>
            <a:endParaRPr lang="en-US" dirty="0"/>
          </a:p>
        </p:txBody>
      </p:sp>
    </p:spTree>
    <p:extLst>
      <p:ext uri="{BB962C8B-B14F-4D97-AF65-F5344CB8AC3E}">
        <p14:creationId xmlns:p14="http://schemas.microsoft.com/office/powerpoint/2010/main" val="2028958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457200" y="130940"/>
            <a:ext cx="8229600" cy="1165369"/>
          </a:xfrm>
        </p:spPr>
        <p:txBody>
          <a:bodyPr/>
          <a:lstStyle/>
          <a:p>
            <a:pPr eaLnBrk="1" hangingPunct="1"/>
            <a:r>
              <a:rPr lang="en-US" sz="2500" b="1" dirty="0" smtClean="0">
                <a:latin typeface="Arial" charset="0"/>
              </a:rPr>
              <a:t>(1) School Board </a:t>
            </a:r>
            <a:r>
              <a:rPr lang="en-US" sz="2500" b="1" dirty="0">
                <a:latin typeface="Arial" charset="0"/>
              </a:rPr>
              <a:t>Elected </a:t>
            </a:r>
            <a:r>
              <a:rPr lang="en-US" sz="2500" b="1" dirty="0" smtClean="0">
                <a:latin typeface="Arial" charset="0"/>
              </a:rPr>
              <a:t>By Local Voters in Elections Held Separately </a:t>
            </a:r>
            <a:r>
              <a:rPr lang="en-US" sz="2500" b="1" dirty="0">
                <a:latin typeface="Arial" charset="0"/>
              </a:rPr>
              <a:t>from General Elections</a:t>
            </a:r>
          </a:p>
        </p:txBody>
      </p:sp>
      <p:sp>
        <p:nvSpPr>
          <p:cNvPr id="18434" name="Rectangle 3"/>
          <p:cNvSpPr>
            <a:spLocks noGrp="1" noChangeArrowheads="1"/>
          </p:cNvSpPr>
          <p:nvPr>
            <p:ph type="body" idx="1"/>
          </p:nvPr>
        </p:nvSpPr>
        <p:spPr>
          <a:xfrm>
            <a:off x="457200" y="1165369"/>
            <a:ext cx="8229600" cy="5368553"/>
          </a:xfrm>
        </p:spPr>
        <p:txBody>
          <a:bodyPr/>
          <a:lstStyle/>
          <a:p>
            <a:pPr eaLnBrk="1" hangingPunct="1">
              <a:lnSpc>
                <a:spcPct val="90000"/>
              </a:lnSpc>
            </a:pPr>
            <a:r>
              <a:rPr lang="en-US" sz="2400" dirty="0" smtClean="0">
                <a:latin typeface="Arial" charset="0"/>
              </a:rPr>
              <a:t>Nonpartisan electoral cycle drives governance accountability: A dominant approach </a:t>
            </a:r>
            <a:endParaRPr lang="en-US" sz="2400" dirty="0">
              <a:latin typeface="Arial" charset="0"/>
            </a:endParaRPr>
          </a:p>
          <a:p>
            <a:pPr eaLnBrk="1" hangingPunct="1">
              <a:lnSpc>
                <a:spcPct val="90000"/>
              </a:lnSpc>
            </a:pPr>
            <a:r>
              <a:rPr lang="en-US" sz="2400" dirty="0" smtClean="0">
                <a:latin typeface="Arial" charset="0"/>
              </a:rPr>
              <a:t>An elected school board in a </a:t>
            </a:r>
            <a:r>
              <a:rPr lang="en-US" sz="2400" dirty="0">
                <a:latin typeface="Arial" charset="0"/>
              </a:rPr>
              <a:t>nonpartisan election that is </a:t>
            </a:r>
            <a:r>
              <a:rPr lang="en-US" sz="2400" dirty="0" smtClean="0">
                <a:latin typeface="Arial" charset="0"/>
              </a:rPr>
              <a:t>held </a:t>
            </a:r>
            <a:r>
              <a:rPr lang="ja-JP" altLang="en-US" sz="2400" dirty="0">
                <a:latin typeface="Arial" charset="0"/>
              </a:rPr>
              <a:t>“</a:t>
            </a:r>
            <a:r>
              <a:rPr lang="en-US" altLang="ja-JP" sz="2400" dirty="0">
                <a:latin typeface="Arial" charset="0"/>
              </a:rPr>
              <a:t>off year</a:t>
            </a:r>
            <a:r>
              <a:rPr lang="ja-JP" altLang="en-US" sz="2400" dirty="0">
                <a:latin typeface="Arial" charset="0"/>
              </a:rPr>
              <a:t>”</a:t>
            </a:r>
            <a:r>
              <a:rPr lang="en-US" altLang="ja-JP" sz="2400" dirty="0">
                <a:latin typeface="Arial" charset="0"/>
              </a:rPr>
              <a:t> from the local general election. </a:t>
            </a:r>
            <a:endParaRPr lang="en-US" altLang="ja-JP" sz="2400" dirty="0" smtClean="0">
              <a:latin typeface="Arial" charset="0"/>
            </a:endParaRPr>
          </a:p>
          <a:p>
            <a:pPr eaLnBrk="1" hangingPunct="1">
              <a:lnSpc>
                <a:spcPct val="90000"/>
              </a:lnSpc>
            </a:pPr>
            <a:r>
              <a:rPr lang="en-US" altLang="ja-JP" sz="2400" dirty="0" smtClean="0">
                <a:latin typeface="Arial" charset="0"/>
              </a:rPr>
              <a:t>Board </a:t>
            </a:r>
            <a:r>
              <a:rPr lang="en-US" altLang="ja-JP" sz="2400" dirty="0">
                <a:latin typeface="Arial" charset="0"/>
              </a:rPr>
              <a:t>members can be elected from sub-districts or district-wide (or at-large). </a:t>
            </a:r>
            <a:endParaRPr lang="en-US" altLang="ja-JP" sz="2400" dirty="0" smtClean="0">
              <a:latin typeface="Arial" charset="0"/>
            </a:endParaRPr>
          </a:p>
          <a:p>
            <a:pPr eaLnBrk="1" hangingPunct="1">
              <a:lnSpc>
                <a:spcPct val="90000"/>
              </a:lnSpc>
            </a:pPr>
            <a:r>
              <a:rPr lang="en-US" altLang="ja-JP" sz="2400" dirty="0" smtClean="0">
                <a:latin typeface="Arial" charset="0"/>
              </a:rPr>
              <a:t>There </a:t>
            </a:r>
            <a:r>
              <a:rPr lang="en-US" altLang="ja-JP" sz="2400" dirty="0">
                <a:latin typeface="Arial" charset="0"/>
              </a:rPr>
              <a:t>is usually no term </a:t>
            </a:r>
            <a:r>
              <a:rPr lang="en-US" altLang="ja-JP" sz="2400" dirty="0" smtClean="0">
                <a:latin typeface="Arial" charset="0"/>
              </a:rPr>
              <a:t>limit: incumbency dominates</a:t>
            </a:r>
            <a:endParaRPr lang="en-US" altLang="ja-JP" sz="2400" dirty="0">
              <a:latin typeface="Arial" charset="0"/>
            </a:endParaRPr>
          </a:p>
          <a:p>
            <a:pPr eaLnBrk="1" hangingPunct="1">
              <a:lnSpc>
                <a:spcPct val="90000"/>
              </a:lnSpc>
            </a:pPr>
            <a:r>
              <a:rPr lang="en-US" sz="2400" dirty="0" smtClean="0">
                <a:latin typeface="Arial" charset="0"/>
              </a:rPr>
              <a:t>Challenges may include:</a:t>
            </a:r>
          </a:p>
          <a:p>
            <a:pPr lvl="1" eaLnBrk="1" hangingPunct="1">
              <a:lnSpc>
                <a:spcPct val="90000"/>
              </a:lnSpc>
            </a:pPr>
            <a:r>
              <a:rPr lang="en-US" sz="1900" dirty="0" smtClean="0">
                <a:latin typeface="Arial" charset="0"/>
              </a:rPr>
              <a:t>Board elections </a:t>
            </a:r>
            <a:r>
              <a:rPr lang="en-US" sz="1900" dirty="0">
                <a:latin typeface="Arial" charset="0"/>
              </a:rPr>
              <a:t>are rarely </a:t>
            </a:r>
            <a:r>
              <a:rPr lang="en-US" sz="1900" dirty="0" smtClean="0">
                <a:latin typeface="Arial" charset="0"/>
              </a:rPr>
              <a:t>contested and have low voters’ </a:t>
            </a:r>
            <a:r>
              <a:rPr lang="en-US" sz="1900" dirty="0">
                <a:latin typeface="Arial" charset="0"/>
              </a:rPr>
              <a:t>turnout. </a:t>
            </a:r>
            <a:endParaRPr lang="en-US" sz="1900" dirty="0" smtClean="0">
              <a:latin typeface="Arial" charset="0"/>
            </a:endParaRPr>
          </a:p>
          <a:p>
            <a:pPr lvl="1" eaLnBrk="1" hangingPunct="1">
              <a:lnSpc>
                <a:spcPct val="90000"/>
              </a:lnSpc>
            </a:pPr>
            <a:r>
              <a:rPr lang="en-US" sz="1900" dirty="0" smtClean="0">
                <a:latin typeface="Arial" charset="0"/>
              </a:rPr>
              <a:t>Board members often involve in micromanagement</a:t>
            </a:r>
          </a:p>
          <a:p>
            <a:pPr lvl="1" eaLnBrk="1" hangingPunct="1">
              <a:lnSpc>
                <a:spcPct val="90000"/>
              </a:lnSpc>
            </a:pPr>
            <a:r>
              <a:rPr lang="en-US" sz="1900" dirty="0" smtClean="0">
                <a:latin typeface="Arial" charset="0"/>
              </a:rPr>
              <a:t>Fragmented representation may not reflect diverse populations</a:t>
            </a:r>
          </a:p>
          <a:p>
            <a:pPr lvl="1" eaLnBrk="1" hangingPunct="1">
              <a:lnSpc>
                <a:spcPct val="90000"/>
              </a:lnSpc>
            </a:pPr>
            <a:r>
              <a:rPr lang="en-US" sz="1900" dirty="0" smtClean="0">
                <a:latin typeface="Arial" charset="0"/>
              </a:rPr>
              <a:t>Organized interest groups exercise strong electoral influence with campaign contributions and organized voting blocs</a:t>
            </a:r>
          </a:p>
          <a:p>
            <a:pPr lvl="1" eaLnBrk="1" hangingPunct="1">
              <a:lnSpc>
                <a:spcPct val="90000"/>
              </a:lnSpc>
            </a:pPr>
            <a:r>
              <a:rPr lang="en-US" sz="1900" dirty="0" smtClean="0">
                <a:latin typeface="Arial" charset="0"/>
              </a:rPr>
              <a:t>School District insulates from other policymaking institutions  </a:t>
            </a:r>
          </a:p>
          <a:p>
            <a:pPr lvl="1" eaLnBrk="1" hangingPunct="1">
              <a:lnSpc>
                <a:spcPct val="90000"/>
              </a:lnSpc>
            </a:pPr>
            <a:endParaRPr lang="en-US" sz="1900" dirty="0">
              <a:latin typeface="Arial" charset="0"/>
            </a:endParaRPr>
          </a:p>
        </p:txBody>
      </p:sp>
    </p:spTree>
    <p:extLst>
      <p:ext uri="{BB962C8B-B14F-4D97-AF65-F5344CB8AC3E}">
        <p14:creationId xmlns:p14="http://schemas.microsoft.com/office/powerpoint/2010/main" val="11604969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pPr eaLnBrk="1" hangingPunct="1"/>
            <a:r>
              <a:rPr lang="en-US" sz="3200" b="1" dirty="0" smtClean="0">
                <a:latin typeface="Arial" charset="0"/>
              </a:rPr>
              <a:t>(2) Decentralized </a:t>
            </a:r>
            <a:r>
              <a:rPr lang="en-US" sz="3200" b="1" dirty="0">
                <a:latin typeface="Arial" charset="0"/>
              </a:rPr>
              <a:t>governance or site-based </a:t>
            </a:r>
            <a:r>
              <a:rPr lang="en-US" sz="3200" b="1" dirty="0" smtClean="0">
                <a:latin typeface="Arial" charset="0"/>
              </a:rPr>
              <a:t>empowerment</a:t>
            </a:r>
            <a:endParaRPr lang="en-US" sz="3200" b="1" dirty="0">
              <a:latin typeface="Arial" charset="0"/>
            </a:endParaRPr>
          </a:p>
        </p:txBody>
      </p:sp>
      <p:sp>
        <p:nvSpPr>
          <p:cNvPr id="24578" name="Rectangle 3"/>
          <p:cNvSpPr>
            <a:spLocks noGrp="1" noChangeArrowheads="1"/>
          </p:cNvSpPr>
          <p:nvPr>
            <p:ph type="body" idx="1"/>
          </p:nvPr>
        </p:nvSpPr>
        <p:spPr/>
        <p:txBody>
          <a:bodyPr/>
          <a:lstStyle/>
          <a:p>
            <a:pPr eaLnBrk="1" hangingPunct="1">
              <a:lnSpc>
                <a:spcPct val="80000"/>
              </a:lnSpc>
            </a:pPr>
            <a:r>
              <a:rPr lang="en-US" sz="2800" dirty="0">
                <a:latin typeface="Arial" charset="0"/>
              </a:rPr>
              <a:t>Decentralized reforms are directed at reallocating power between the central authority and the schools within the public school system. </a:t>
            </a:r>
          </a:p>
          <a:p>
            <a:pPr eaLnBrk="1" hangingPunct="1">
              <a:lnSpc>
                <a:spcPct val="80000"/>
              </a:lnSpc>
            </a:pPr>
            <a:r>
              <a:rPr lang="en-US" sz="2800" dirty="0">
                <a:latin typeface="Arial" charset="0"/>
              </a:rPr>
              <a:t>Not surprisingly, the specific arrangements that enable schools to make decisions to address their particular needs vary widely across districts as well as among schools within a district. </a:t>
            </a:r>
          </a:p>
          <a:p>
            <a:pPr eaLnBrk="1" hangingPunct="1">
              <a:lnSpc>
                <a:spcPct val="80000"/>
              </a:lnSpc>
            </a:pPr>
            <a:r>
              <a:rPr lang="en-US" sz="2800" dirty="0">
                <a:latin typeface="Arial" charset="0"/>
              </a:rPr>
              <a:t>By the 1990s, virtually all urban districts had some form of </a:t>
            </a:r>
            <a:r>
              <a:rPr lang="ja-JP" altLang="en-US" sz="2800" dirty="0">
                <a:latin typeface="Arial" charset="0"/>
              </a:rPr>
              <a:t>“</a:t>
            </a:r>
            <a:r>
              <a:rPr lang="en-US" altLang="ja-JP" sz="2800" dirty="0">
                <a:latin typeface="Arial" charset="0"/>
              </a:rPr>
              <a:t>site-based governance,</a:t>
            </a:r>
            <a:r>
              <a:rPr lang="ja-JP" altLang="en-US" sz="2800" dirty="0">
                <a:latin typeface="Arial" charset="0"/>
              </a:rPr>
              <a:t>”</a:t>
            </a:r>
            <a:r>
              <a:rPr lang="en-US" altLang="ja-JP" sz="2800" dirty="0">
                <a:latin typeface="Arial" charset="0"/>
              </a:rPr>
              <a:t> with parents and community representatives </a:t>
            </a:r>
            <a:r>
              <a:rPr lang="en-US" altLang="ja-JP" sz="2800" dirty="0" smtClean="0">
                <a:latin typeface="Arial" charset="0"/>
              </a:rPr>
              <a:t>serving in an advisory role </a:t>
            </a:r>
            <a:r>
              <a:rPr lang="en-US" altLang="ja-JP" sz="2800" dirty="0">
                <a:latin typeface="Arial" charset="0"/>
              </a:rPr>
              <a:t>at the school sites. </a:t>
            </a:r>
            <a:endParaRPr lang="en-US" sz="2800" dirty="0">
              <a:latin typeface="Arial" charset="0"/>
            </a:endParaRPr>
          </a:p>
        </p:txBody>
      </p:sp>
    </p:spTree>
    <p:extLst>
      <p:ext uri="{BB962C8B-B14F-4D97-AF65-F5344CB8AC3E}">
        <p14:creationId xmlns:p14="http://schemas.microsoft.com/office/powerpoint/2010/main" val="3693017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pPr eaLnBrk="1" hangingPunct="1"/>
            <a:r>
              <a:rPr lang="en-US" sz="3200" b="1" dirty="0" smtClean="0">
                <a:latin typeface="Arial" charset="0"/>
              </a:rPr>
              <a:t>(2) Decentralized </a:t>
            </a:r>
            <a:r>
              <a:rPr lang="en-US" sz="3200" b="1" dirty="0">
                <a:latin typeface="Arial" charset="0"/>
              </a:rPr>
              <a:t>governance:</a:t>
            </a:r>
            <a:br>
              <a:rPr lang="en-US" sz="3200" b="1" dirty="0">
                <a:latin typeface="Arial" charset="0"/>
              </a:rPr>
            </a:br>
            <a:r>
              <a:rPr lang="en-US" sz="3200" b="1" dirty="0">
                <a:latin typeface="Arial" charset="0"/>
              </a:rPr>
              <a:t>Parental </a:t>
            </a:r>
            <a:r>
              <a:rPr lang="en-US" sz="3200" b="1" dirty="0" smtClean="0">
                <a:latin typeface="Arial" charset="0"/>
              </a:rPr>
              <a:t>empowerment in Chicago</a:t>
            </a:r>
            <a:endParaRPr lang="en-US" sz="3200" b="1" dirty="0">
              <a:latin typeface="Arial" charset="0"/>
            </a:endParaRPr>
          </a:p>
        </p:txBody>
      </p:sp>
      <p:sp>
        <p:nvSpPr>
          <p:cNvPr id="25602" name="Rectangle 3"/>
          <p:cNvSpPr>
            <a:spLocks noGrp="1" noChangeArrowheads="1"/>
          </p:cNvSpPr>
          <p:nvPr>
            <p:ph type="body" idx="1"/>
          </p:nvPr>
        </p:nvSpPr>
        <p:spPr/>
        <p:txBody>
          <a:bodyPr/>
          <a:lstStyle/>
          <a:p>
            <a:pPr eaLnBrk="1" hangingPunct="1">
              <a:lnSpc>
                <a:spcPct val="90000"/>
              </a:lnSpc>
            </a:pPr>
            <a:r>
              <a:rPr lang="en-US" sz="2400" dirty="0">
                <a:latin typeface="Arial" charset="0"/>
              </a:rPr>
              <a:t>The most extensive effort to ensure that parents are indeed the key decision makers was the Local School Council (LSC) reform in Chicago during 1988 through 1995. </a:t>
            </a:r>
            <a:r>
              <a:rPr lang="en-US" sz="2400" dirty="0" smtClean="0">
                <a:latin typeface="Arial" charset="0"/>
              </a:rPr>
              <a:t>Each school had an elected LSC.</a:t>
            </a:r>
            <a:endParaRPr lang="en-US" sz="2400" dirty="0">
              <a:latin typeface="Arial" charset="0"/>
            </a:endParaRPr>
          </a:p>
          <a:p>
            <a:pPr eaLnBrk="1" hangingPunct="1">
              <a:lnSpc>
                <a:spcPct val="90000"/>
              </a:lnSpc>
            </a:pPr>
            <a:r>
              <a:rPr lang="en-US" sz="2400" dirty="0">
                <a:latin typeface="Arial" charset="0"/>
              </a:rPr>
              <a:t>Each 11-member council </a:t>
            </a:r>
            <a:r>
              <a:rPr lang="en-US" sz="2400" dirty="0" smtClean="0">
                <a:latin typeface="Arial" charset="0"/>
              </a:rPr>
              <a:t>consisted </a:t>
            </a:r>
            <a:r>
              <a:rPr lang="en-US" sz="2400" dirty="0">
                <a:latin typeface="Arial" charset="0"/>
              </a:rPr>
              <a:t>of 6 elected parents (i.e. the majority), 2 community representatives, 2 teachers, and the principal. There </a:t>
            </a:r>
            <a:r>
              <a:rPr lang="en-US" sz="2400" dirty="0" smtClean="0">
                <a:latin typeface="Arial" charset="0"/>
              </a:rPr>
              <a:t>was </a:t>
            </a:r>
            <a:r>
              <a:rPr lang="en-US" sz="2400" dirty="0">
                <a:latin typeface="Arial" charset="0"/>
              </a:rPr>
              <a:t>also one student member at the high school level. </a:t>
            </a:r>
            <a:r>
              <a:rPr lang="en-US" sz="2400" i="1" dirty="0" smtClean="0">
                <a:latin typeface="Arial" charset="0"/>
              </a:rPr>
              <a:t>Only parents were allowed to vote for parental representatives.</a:t>
            </a:r>
            <a:endParaRPr lang="en-US" sz="2400" i="1" dirty="0">
              <a:latin typeface="Arial" charset="0"/>
            </a:endParaRPr>
          </a:p>
          <a:p>
            <a:pPr eaLnBrk="1" hangingPunct="1">
              <a:lnSpc>
                <a:spcPct val="90000"/>
              </a:lnSpc>
            </a:pPr>
            <a:r>
              <a:rPr lang="en-US" sz="2400" dirty="0">
                <a:latin typeface="Arial" charset="0"/>
              </a:rPr>
              <a:t>E</a:t>
            </a:r>
            <a:r>
              <a:rPr lang="en-US" sz="2400" dirty="0" smtClean="0">
                <a:latin typeface="Arial" charset="0"/>
              </a:rPr>
              <a:t>ach LSC was </a:t>
            </a:r>
            <a:r>
              <a:rPr lang="en-US" sz="2400" dirty="0">
                <a:latin typeface="Arial" charset="0"/>
              </a:rPr>
              <a:t>given substantial authority: </a:t>
            </a:r>
            <a:r>
              <a:rPr lang="en-US" sz="2400" i="1" dirty="0" smtClean="0">
                <a:latin typeface="Arial" charset="0"/>
              </a:rPr>
              <a:t>they hired and fired </a:t>
            </a:r>
            <a:r>
              <a:rPr lang="en-US" sz="2400" i="1" dirty="0">
                <a:latin typeface="Arial" charset="0"/>
              </a:rPr>
              <a:t>the principal,</a:t>
            </a:r>
            <a:r>
              <a:rPr lang="en-US" sz="2400" dirty="0">
                <a:latin typeface="Arial" charset="0"/>
              </a:rPr>
              <a:t> </a:t>
            </a:r>
            <a:r>
              <a:rPr lang="en-US" sz="2400" dirty="0" smtClean="0">
                <a:latin typeface="Arial" charset="0"/>
              </a:rPr>
              <a:t>allocated </a:t>
            </a:r>
            <a:r>
              <a:rPr lang="en-US" sz="2400" dirty="0">
                <a:latin typeface="Arial" charset="0"/>
              </a:rPr>
              <a:t>lump sums that came from a state compensatory education program fund, and develop school improvement plans. </a:t>
            </a:r>
          </a:p>
          <a:p>
            <a:pPr eaLnBrk="1" hangingPunct="1">
              <a:lnSpc>
                <a:spcPct val="90000"/>
              </a:lnSpc>
            </a:pPr>
            <a:endParaRPr lang="en-US" sz="2400" dirty="0">
              <a:latin typeface="Arial" charset="0"/>
            </a:endParaRPr>
          </a:p>
        </p:txBody>
      </p:sp>
    </p:spTree>
    <p:extLst>
      <p:ext uri="{BB962C8B-B14F-4D97-AF65-F5344CB8AC3E}">
        <p14:creationId xmlns:p14="http://schemas.microsoft.com/office/powerpoint/2010/main" val="217661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p:txBody>
          <a:bodyPr/>
          <a:lstStyle/>
          <a:p>
            <a:pPr eaLnBrk="1" hangingPunct="1"/>
            <a:r>
              <a:rPr lang="en-US" sz="3200" b="1" dirty="0" smtClean="0">
                <a:latin typeface="Arial" charset="0"/>
              </a:rPr>
              <a:t>(2) Decentralized </a:t>
            </a:r>
            <a:r>
              <a:rPr lang="en-US" sz="3200" b="1" dirty="0">
                <a:latin typeface="Arial" charset="0"/>
              </a:rPr>
              <a:t>governance:</a:t>
            </a:r>
            <a:br>
              <a:rPr lang="en-US" sz="3200" b="1" dirty="0">
                <a:latin typeface="Arial" charset="0"/>
              </a:rPr>
            </a:br>
            <a:r>
              <a:rPr lang="en-US" sz="3200" b="1" dirty="0">
                <a:latin typeface="Arial" charset="0"/>
              </a:rPr>
              <a:t>Parental </a:t>
            </a:r>
            <a:r>
              <a:rPr lang="en-US" sz="3200" b="1" dirty="0" smtClean="0">
                <a:latin typeface="Arial" charset="0"/>
              </a:rPr>
              <a:t>empowerment in Chicago</a:t>
            </a:r>
            <a:endParaRPr lang="en-US" sz="3200" b="1" dirty="0">
              <a:latin typeface="Arial" charset="0"/>
            </a:endParaRPr>
          </a:p>
        </p:txBody>
      </p:sp>
      <p:sp>
        <p:nvSpPr>
          <p:cNvPr id="26626" name="Rectangle 3"/>
          <p:cNvSpPr>
            <a:spLocks noGrp="1" noChangeArrowheads="1"/>
          </p:cNvSpPr>
          <p:nvPr>
            <p:ph type="body" idx="1"/>
          </p:nvPr>
        </p:nvSpPr>
        <p:spPr>
          <a:xfrm>
            <a:off x="457200" y="1600200"/>
            <a:ext cx="8229600" cy="4999193"/>
          </a:xfrm>
        </p:spPr>
        <p:txBody>
          <a:bodyPr/>
          <a:lstStyle/>
          <a:p>
            <a:pPr eaLnBrk="1" hangingPunct="1">
              <a:lnSpc>
                <a:spcPct val="90000"/>
              </a:lnSpc>
            </a:pPr>
            <a:r>
              <a:rPr lang="en-US" sz="2800" dirty="0">
                <a:latin typeface="Arial" charset="0"/>
              </a:rPr>
              <a:t>Chicago</a:t>
            </a:r>
            <a:r>
              <a:rPr lang="ja-JP" altLang="en-US" sz="2800" dirty="0">
                <a:latin typeface="Arial" charset="0"/>
              </a:rPr>
              <a:t>’</a:t>
            </a:r>
            <a:r>
              <a:rPr lang="en-US" altLang="ja-JP" sz="2800" dirty="0">
                <a:latin typeface="Arial" charset="0"/>
              </a:rPr>
              <a:t>s LSC reform produced mixed results.</a:t>
            </a:r>
          </a:p>
          <a:p>
            <a:pPr eaLnBrk="1" hangingPunct="1">
              <a:lnSpc>
                <a:spcPct val="90000"/>
              </a:lnSpc>
            </a:pPr>
            <a:r>
              <a:rPr lang="en-US" sz="2800" dirty="0">
                <a:latin typeface="Arial" charset="0"/>
              </a:rPr>
              <a:t>After the first LSC election in 1989, </a:t>
            </a:r>
            <a:r>
              <a:rPr lang="en-US" sz="2800" dirty="0" smtClean="0">
                <a:latin typeface="Arial" charset="0"/>
              </a:rPr>
              <a:t>voters </a:t>
            </a:r>
            <a:r>
              <a:rPr lang="en-US" sz="2800" dirty="0">
                <a:latin typeface="Arial" charset="0"/>
              </a:rPr>
              <a:t>turnout for LSC elections declined significantly</a:t>
            </a:r>
            <a:r>
              <a:rPr lang="en-US" sz="2800" dirty="0" smtClean="0">
                <a:latin typeface="Arial" charset="0"/>
              </a:rPr>
              <a:t>.</a:t>
            </a:r>
          </a:p>
          <a:p>
            <a:pPr eaLnBrk="1" hangingPunct="1">
              <a:lnSpc>
                <a:spcPct val="90000"/>
              </a:lnSpc>
            </a:pPr>
            <a:r>
              <a:rPr lang="en-US" sz="2800" dirty="0" smtClean="0">
                <a:latin typeface="Arial" charset="0"/>
              </a:rPr>
              <a:t>Many LSCs did not have enough parent candidates to fill the 6 seats.</a:t>
            </a:r>
            <a:endParaRPr lang="en-US" sz="2800" dirty="0">
              <a:latin typeface="Arial" charset="0"/>
            </a:endParaRPr>
          </a:p>
          <a:p>
            <a:pPr eaLnBrk="1" hangingPunct="1">
              <a:lnSpc>
                <a:spcPct val="90000"/>
              </a:lnSpc>
            </a:pPr>
            <a:r>
              <a:rPr lang="en-US" sz="2800" dirty="0">
                <a:latin typeface="Arial" charset="0"/>
              </a:rPr>
              <a:t>A</a:t>
            </a:r>
            <a:r>
              <a:rPr lang="en-US" sz="2800" dirty="0" smtClean="0">
                <a:latin typeface="Arial" charset="0"/>
              </a:rPr>
              <a:t>chievement </a:t>
            </a:r>
            <a:r>
              <a:rPr lang="en-US" sz="2800" dirty="0">
                <a:latin typeface="Arial" charset="0"/>
              </a:rPr>
              <a:t>gains </a:t>
            </a:r>
            <a:r>
              <a:rPr lang="en-US" sz="2800" dirty="0" smtClean="0">
                <a:latin typeface="Arial" charset="0"/>
              </a:rPr>
              <a:t>were modest and </a:t>
            </a:r>
            <a:r>
              <a:rPr lang="en-US" sz="2800" dirty="0">
                <a:latin typeface="Arial" charset="0"/>
              </a:rPr>
              <a:t>uneven in subject areas and grade levels.</a:t>
            </a:r>
          </a:p>
          <a:p>
            <a:pPr eaLnBrk="1" hangingPunct="1">
              <a:lnSpc>
                <a:spcPct val="90000"/>
              </a:lnSpc>
            </a:pPr>
            <a:r>
              <a:rPr lang="en-US" sz="2800" dirty="0">
                <a:latin typeface="Arial" charset="0"/>
              </a:rPr>
              <a:t>30 percent of elementary students </a:t>
            </a:r>
            <a:r>
              <a:rPr lang="en-US" sz="2800" dirty="0" smtClean="0">
                <a:latin typeface="Arial" charset="0"/>
              </a:rPr>
              <a:t>moved </a:t>
            </a:r>
            <a:r>
              <a:rPr lang="en-US" sz="2800" dirty="0">
                <a:latin typeface="Arial" charset="0"/>
              </a:rPr>
              <a:t>from school to school during an academic year. </a:t>
            </a:r>
          </a:p>
          <a:p>
            <a:pPr eaLnBrk="1" hangingPunct="1">
              <a:lnSpc>
                <a:spcPct val="90000"/>
              </a:lnSpc>
            </a:pPr>
            <a:r>
              <a:rPr lang="en-US" sz="2800" dirty="0">
                <a:latin typeface="Arial" charset="0"/>
              </a:rPr>
              <a:t>T</a:t>
            </a:r>
            <a:r>
              <a:rPr lang="en-US" sz="2800" dirty="0" smtClean="0">
                <a:latin typeface="Arial" charset="0"/>
              </a:rPr>
              <a:t>he </a:t>
            </a:r>
            <a:r>
              <a:rPr lang="en-US" sz="2800" dirty="0">
                <a:latin typeface="Arial" charset="0"/>
              </a:rPr>
              <a:t>reform </a:t>
            </a:r>
            <a:r>
              <a:rPr lang="en-US" sz="2800" dirty="0" smtClean="0">
                <a:latin typeface="Arial" charset="0"/>
              </a:rPr>
              <a:t>did not improve </a:t>
            </a:r>
            <a:r>
              <a:rPr lang="en-US" sz="2800" dirty="0">
                <a:latin typeface="Arial" charset="0"/>
              </a:rPr>
              <a:t>the academic performance at the high school level. </a:t>
            </a:r>
          </a:p>
        </p:txBody>
      </p:sp>
    </p:spTree>
    <p:extLst>
      <p:ext uri="{BB962C8B-B14F-4D97-AF65-F5344CB8AC3E}">
        <p14:creationId xmlns:p14="http://schemas.microsoft.com/office/powerpoint/2010/main" val="2179907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pPr eaLnBrk="1" hangingPunct="1"/>
            <a:r>
              <a:rPr lang="en-US" sz="3200" b="1" dirty="0" smtClean="0">
                <a:latin typeface="Arial" charset="0"/>
              </a:rPr>
              <a:t>(3) Mayoral Governance</a:t>
            </a:r>
            <a:endParaRPr lang="en-US" sz="3200" b="1" dirty="0">
              <a:latin typeface="Arial" charset="0"/>
            </a:endParaRPr>
          </a:p>
        </p:txBody>
      </p:sp>
      <p:sp>
        <p:nvSpPr>
          <p:cNvPr id="27650" name="Rectangle 3"/>
          <p:cNvSpPr>
            <a:spLocks noGrp="1" noChangeArrowheads="1"/>
          </p:cNvSpPr>
          <p:nvPr>
            <p:ph type="body" idx="1"/>
          </p:nvPr>
        </p:nvSpPr>
        <p:spPr>
          <a:xfrm>
            <a:off x="457200" y="1417638"/>
            <a:ext cx="8229600" cy="5260319"/>
          </a:xfrm>
        </p:spPr>
        <p:txBody>
          <a:bodyPr/>
          <a:lstStyle/>
          <a:p>
            <a:pPr eaLnBrk="1" hangingPunct="1">
              <a:lnSpc>
                <a:spcPct val="80000"/>
              </a:lnSpc>
              <a:buFont typeface="Wingdings" charset="0"/>
              <a:buNone/>
            </a:pPr>
            <a:endParaRPr lang="en-US" sz="2800" dirty="0">
              <a:latin typeface="Arial" charset="0"/>
            </a:endParaRPr>
          </a:p>
          <a:p>
            <a:pPr eaLnBrk="1" hangingPunct="1">
              <a:lnSpc>
                <a:spcPct val="80000"/>
              </a:lnSpc>
            </a:pPr>
            <a:r>
              <a:rPr lang="en-US" sz="2800" dirty="0" smtClean="0">
                <a:latin typeface="Arial" charset="0"/>
              </a:rPr>
              <a:t>Mayoral appointed </a:t>
            </a:r>
            <a:r>
              <a:rPr lang="en-US" sz="2800" dirty="0">
                <a:latin typeface="Arial" charset="0"/>
              </a:rPr>
              <a:t>school </a:t>
            </a:r>
            <a:r>
              <a:rPr lang="en-US" sz="2800" dirty="0" smtClean="0">
                <a:latin typeface="Arial" charset="0"/>
              </a:rPr>
              <a:t>boards govern several Urban districts: </a:t>
            </a:r>
            <a:r>
              <a:rPr lang="en-US" sz="2800" dirty="0">
                <a:latin typeface="Arial" charset="0"/>
              </a:rPr>
              <a:t>Chicago, New York, </a:t>
            </a:r>
            <a:r>
              <a:rPr lang="en-US" sz="2800" dirty="0" smtClean="0">
                <a:latin typeface="Arial" charset="0"/>
              </a:rPr>
              <a:t>Boston</a:t>
            </a:r>
            <a:r>
              <a:rPr lang="en-US" sz="2800" dirty="0">
                <a:latin typeface="Arial" charset="0"/>
              </a:rPr>
              <a:t>, </a:t>
            </a:r>
            <a:r>
              <a:rPr lang="en-US" sz="2800" dirty="0" smtClean="0">
                <a:latin typeface="Arial" charset="0"/>
              </a:rPr>
              <a:t>Cleveland</a:t>
            </a:r>
            <a:r>
              <a:rPr lang="en-US" sz="2800" dirty="0">
                <a:latin typeface="Arial" charset="0"/>
              </a:rPr>
              <a:t>, </a:t>
            </a:r>
            <a:r>
              <a:rPr lang="en-US" sz="2800" dirty="0" smtClean="0">
                <a:latin typeface="Arial" charset="0"/>
              </a:rPr>
              <a:t>New Haven, Hartford, and </a:t>
            </a:r>
            <a:r>
              <a:rPr lang="en-US" sz="2800" dirty="0">
                <a:latin typeface="Arial" charset="0"/>
              </a:rPr>
              <a:t>Providence, among others. </a:t>
            </a:r>
          </a:p>
          <a:p>
            <a:pPr eaLnBrk="1" hangingPunct="1">
              <a:lnSpc>
                <a:spcPct val="80000"/>
              </a:lnSpc>
            </a:pPr>
            <a:r>
              <a:rPr lang="en-US" sz="2800" dirty="0">
                <a:latin typeface="Arial" charset="0"/>
              </a:rPr>
              <a:t>The mayor in Washington DC is also in charge of the school </a:t>
            </a:r>
            <a:r>
              <a:rPr lang="en-US" sz="2800" dirty="0" smtClean="0">
                <a:latin typeface="Arial" charset="0"/>
              </a:rPr>
              <a:t>system, while the DC city council maintains strong budgetary checks. </a:t>
            </a:r>
          </a:p>
          <a:p>
            <a:pPr eaLnBrk="1" hangingPunct="1">
              <a:lnSpc>
                <a:spcPct val="80000"/>
              </a:lnSpc>
            </a:pPr>
            <a:r>
              <a:rPr lang="en-US" sz="2800" dirty="0" smtClean="0">
                <a:latin typeface="Arial" charset="0"/>
              </a:rPr>
              <a:t>Boston and Providence have nominating committees that submit a list of qualified school board candidates to the mayor.</a:t>
            </a:r>
          </a:p>
          <a:p>
            <a:pPr eaLnBrk="1" hangingPunct="1">
              <a:lnSpc>
                <a:spcPct val="80000"/>
              </a:lnSpc>
            </a:pPr>
            <a:r>
              <a:rPr lang="en-US" sz="2800" dirty="0" smtClean="0">
                <a:latin typeface="Arial" charset="0"/>
              </a:rPr>
              <a:t>The appointed boards in New Haven and Hartford have expanded to include elected parental representatives.</a:t>
            </a:r>
            <a:endParaRPr lang="en-US" sz="2800" dirty="0">
              <a:latin typeface="Arial" charset="0"/>
            </a:endParaRPr>
          </a:p>
        </p:txBody>
      </p:sp>
    </p:spTree>
    <p:extLst>
      <p:ext uri="{BB962C8B-B14F-4D97-AF65-F5344CB8AC3E}">
        <p14:creationId xmlns:p14="http://schemas.microsoft.com/office/powerpoint/2010/main" val="41247899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Watermark">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Waterma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Watermark">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Waterma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458</TotalTime>
  <Words>1321</Words>
  <Application>Microsoft Macintosh PowerPoint</Application>
  <PresentationFormat>On-screen Show (4:3)</PresentationFormat>
  <Paragraphs>138</Paragraphs>
  <Slides>17</Slides>
  <Notes>1</Notes>
  <HiddenSlides>0</HiddenSlides>
  <MMClips>0</MMClips>
  <ScaleCrop>false</ScaleCrop>
  <HeadingPairs>
    <vt:vector size="4" baseType="variant">
      <vt:variant>
        <vt:lpstr>Theme</vt:lpstr>
      </vt:variant>
      <vt:variant>
        <vt:i4>4</vt:i4>
      </vt:variant>
      <vt:variant>
        <vt:lpstr>Slide Titles</vt:lpstr>
      </vt:variant>
      <vt:variant>
        <vt:i4>17</vt:i4>
      </vt:variant>
    </vt:vector>
  </HeadingPairs>
  <TitlesOfParts>
    <vt:vector size="21" baseType="lpstr">
      <vt:lpstr>Office Theme</vt:lpstr>
      <vt:lpstr>Watermark</vt:lpstr>
      <vt:lpstr>1_Watermark</vt:lpstr>
      <vt:lpstr>1_Office Theme</vt:lpstr>
      <vt:lpstr>PowerPoint Presentation</vt:lpstr>
      <vt:lpstr>Who is in charge? Considering Different Approaches to Urban School Governance  </vt:lpstr>
      <vt:lpstr>Why Focus on School Governance?</vt:lpstr>
      <vt:lpstr>Local Governance: 3 Approaches</vt:lpstr>
      <vt:lpstr>(1) School Board Elected By Local Voters in Elections Held Separately from General Elections</vt:lpstr>
      <vt:lpstr>(2) Decentralized governance or site-based empowerment</vt:lpstr>
      <vt:lpstr>(2) Decentralized governance: Parental empowerment in Chicago</vt:lpstr>
      <vt:lpstr>(2) Decentralized governance: Parental empowerment in Chicago</vt:lpstr>
      <vt:lpstr>(3) Mayoral Governance</vt:lpstr>
      <vt:lpstr>(3) Mayoral Accountability - Design Rationale</vt:lpstr>
      <vt:lpstr>(3) VARIOUS DESIGNS IN MAYORAL GOVERNANCE</vt:lpstr>
      <vt:lpstr>Does Mayoral Governance Work? Trial Urban District Assessment (TUDA-NAEP)</vt:lpstr>
      <vt:lpstr>Does Mayoral Governance Work? State Assessment Shows Promising Results</vt:lpstr>
      <vt:lpstr>Does Mayoral Governance Work? Strategic Allocation of Resources</vt:lpstr>
      <vt:lpstr>Lessons on Mayoral Governance</vt:lpstr>
      <vt:lpstr>Governance Change?</vt:lpstr>
      <vt:lpstr>PowerPoint Presentation</vt:lpstr>
    </vt:vector>
  </TitlesOfParts>
  <Company>Drexel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Alexander Zahradnik</dc:creator>
  <cp:lastModifiedBy>Office 2004 Test Drive User</cp:lastModifiedBy>
  <cp:revision>25</cp:revision>
  <dcterms:created xsi:type="dcterms:W3CDTF">2012-09-05T20:05:19Z</dcterms:created>
  <dcterms:modified xsi:type="dcterms:W3CDTF">2016-12-08T22:01:38Z</dcterms:modified>
</cp:coreProperties>
</file>